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5.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84" r:id="rId3"/>
    <p:sldId id="285" r:id="rId4"/>
    <p:sldId id="286" r:id="rId5"/>
    <p:sldId id="287" r:id="rId6"/>
    <p:sldId id="288" r:id="rId7"/>
    <p:sldId id="283" r:id="rId8"/>
    <p:sldId id="291" r:id="rId9"/>
    <p:sldId id="258" r:id="rId10"/>
    <p:sldId id="259" r:id="rId11"/>
    <p:sldId id="260" r:id="rId12"/>
    <p:sldId id="261" r:id="rId13"/>
    <p:sldId id="290" r:id="rId14"/>
    <p:sldId id="262" r:id="rId15"/>
    <p:sldId id="263" r:id="rId16"/>
    <p:sldId id="289"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x="9144000" cy="5143500" type="screen16x9"/>
  <p:notesSz cx="6858000" cy="9144000"/>
  <p:embeddedFontLst>
    <p:embeddedFont>
      <p:font typeface="Tahoma" panose="020B0604030504040204" pitchFamily="34" charset="0"/>
      <p:regular r:id="rId38"/>
      <p:bold r:id="rId39"/>
    </p:embeddedFont>
    <p:embeddedFont>
      <p:font typeface="Roboto" panose="02000000000000000000" pitchFamily="2" charset="0"/>
      <p:regular r:id="rId40"/>
      <p:bold r:id="rId41"/>
      <p:italic r:id="rId42"/>
      <p:boldItalic r:id="rId43"/>
    </p:embeddedFont>
    <p:embeddedFont>
      <p:font typeface="Noto Sans" panose="020B0502040504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rdabschnitt" id="{8943DC90-D7A9-4DD2-A162-EF696A9F6999}">
          <p14:sldIdLst>
            <p14:sldId id="256"/>
            <p14:sldId id="284"/>
          </p14:sldIdLst>
        </p14:section>
        <p14:section name="Fundamental Data Sets" id="{E455010B-B254-4864-8A58-D8A7FF03E193}">
          <p14:sldIdLst>
            <p14:sldId id="285"/>
            <p14:sldId id="286"/>
            <p14:sldId id="287"/>
            <p14:sldId id="288"/>
            <p14:sldId id="283"/>
            <p14:sldId id="291"/>
          </p14:sldIdLst>
        </p14:section>
        <p14:section name="Abschnitt ohne Titel" id="{D875D626-5B5A-46C4-979E-729D8BCF50AC}">
          <p14:sldIdLst>
            <p14:sldId id="258"/>
            <p14:sldId id="259"/>
            <p14:sldId id="260"/>
            <p14:sldId id="261"/>
            <p14:sldId id="290"/>
            <p14:sldId id="262"/>
            <p14:sldId id="263"/>
            <p14:sldId id="289"/>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Gräfe" initials="" lastIdx="2" clrIdx="0"/>
  <p:cmAuthor id="1" name="Marius Strack"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6EFC4E-EFE7-4BA8-9C83-2C2F31F52BAC}">
  <a:tblStyle styleId="{366EFC4E-EFE7-4BA8-9C83-2C2F31F52B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29" y="41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12T10:15:01.339" idx="1">
    <p:pos x="6000" y="0"/>
    <p:text>NMA: National Mapping Agency
ALKIS: ALKIS steht für das Amtliche Liegenschaftskataster Informationssystem und ist ein amtliches Verzeichnis der Grundstücke in Deutschland. Es dient der Aufzeichnung und Darstellung von Gebäuden, Flurstücken und deren Nutzungen.
Grundstücke: ALKIS enthält Informationen über flächendeckend alle Grundstücke in Deutschland. Dazu gehören Gebäude, Flurstücke und deren Nutzungen, die detailliert beschrieben werden.
Daten: Die ALKIS-Daten vereinen die Buchdaten des Automatisierten Liegenschaftsbuches (ALB) und die Grafikdaten der Automatisierten Liegenschaftskarte (ALK). Dadurch sind sie umfassender als die Daten von OpenStreetMap und genauer, da sie amtlich geprüft werden.
Amtliche Prüfung: Die Genauigkeit der ALKIS-Daten ist höher als die von OpenStreetMap, da alle Daten amtlich geprüft werden, bevor sie in das Liegenschaftskataster aufgenommen werden. Es gibt jedoch auch noch ungenaue Daten, da viele Daten noch nur digitalisiert sind.
Nationale Kartierungsbehörde: ALKIS ist ein Produkt einer nationalen Kartierungsbehörde (NMA), dem Landesamt für Geoinformation. In ALKIS steht ein höherer Druck dahinter, die ALKIS-Daten zu aktualisieren, da diese Aufnahmen auch eine Gebühr mit sich tragen, die sich auf die Baukosten des Gebäudes beziehen und vom Eigentümer bezahlt werden muss.
#können trotzdem Ungenau sein, werden vom Amt, oder ÖBVI eingemessen#
#jedoch nur so schnell wegen Connections und mit Einschränkung (keine Weitergabe und Löschung nach dem Projekt)#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12T09:39:17.328" idx="1">
    <p:pos x="430" y="789"/>
    <p:text>OpenStreetMap (OSM) ist ein internationales Projekt, das 2004 gestartet wurde, mit dem Ziel, eine freie Weltkarte zu erstellen
Es ist ein Open-Source-Kartendienst, der die Welt mit Nodes (Punkt-Objekten), Ways (Linien-Objekten) und Relationen darstellt
Der Datenspeicher ist dezentral und jeder kann Geodaten aufnehmen und darauf kostenlos zugreifen
Die Qualität der Daten hängt von der Vollständigkeit und Genauigkeit ab, die nicht von Richtlinien vorgeschrieben und überwacht werden
OSM ist ein "Volunteered Geographic Information" (VGI) Projekt und der größte, bei dem der Mensch als Sensor fungiert und die Umwelt interpretiert und Geodaten sammelt und Gebäude oder Gehwege digitalisiert.</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2T11:01:17.551" idx="2">
    <p:pos x="6000" y="0"/>
    <p:text>Intersection of Union. Hierbei wird überprüft, wie man in den Abbildungen erkennen kann, wie gleich ein Gebäude in den beiden Datenformaten digitalisiert wurde, indem die Überlappende Fläche des Gebäudes aus beiden Daten durch die Gesamtfläche die es einnimmt geteilt wird. So erhält man einen Wert zwischen 0 und 1, wobei 1 das perfekte Ergebnis ist.</p:text>
  </p:cm>
  <p:cm authorId="0" dt="2023-01-12T11:51:49.630" idx="2">
    <p:pos x="6000" y="100"/>
    <p:text>IoU mit Verarbeitungsmodell als Mittelwert ermittelt</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01-12T10:19:37.083" idx="3">
    <p:pos x="6000" y="0"/>
    <p:text>Steißlingen:
Gemeinde im Süden Baden-Württembergs
Einwohnerzahl: knapp 5000
Fläche: 24,52 km2
Regierungsbezirk: Freiburg
Landkreis: Konstanz
Vergleich der Geometrien:
Intersection of Union bei 0,700
Überstände der Objekte berechnet: 73885,12 m² bei OSM und 65211,12 m² bei ALKIS
Gesamtanzahl der ALKIS Gebäude: 2928, im Vergleich dazu bei OSM 1951
Qualitätsvergleich:
größten Unterschiede liegen in der Geometrie
ALKIS Daten sind genauer, da amtlich eingemessen
OSM Daten nur anhand von Luftbilder georeferenziert, deshalb häufig verschoben und vereinfacht
Vergleich der Aktualität:
OSM- und ALKIS-Daten in ihrer Aktualität auf ähnlichem Stand
vereinzelte Gebäude in nur einem der Datensätze, die digitalisiert wurden
große Auffälligkeit bei Nebengebäuden, wie Garagen: in ALKIS aufgenommen, in OSM nur selten dargestellt.</p:text>
  </p:cm>
  <p:cm authorId="1" dt="2023-01-12T10:19:37.083" idx="4">
    <p:pos x="6000" y="0"/>
    <p:text>Das Industriegebiet Steißlingens ist auf einem ähnlichen Stand in Bezug auf Aktualität der Datensätze
Einige Gebäude sind nur in einem Datensatz vorhanden
Qualität der Daten ist hoch, Verzerrungen sind selten und grobe Fehler sind Einzelfälle
Es gibt nur ein Neubaugebiet in Steißlingen, das als Grundlage für Vergleich der Datensätze genommen werden kann
Wenige Gebäude in beiden Datensätzen erfasst, weshalb kein aussagekräftiges Argument gezogen werden kann
OSM Objekte schneller erfasst als in ALKIS, da letztere amtlich erstellt werden und somit größerer Aufwand dahintersteckt
Genauigkeit in ALKIS höher aufgrund von Vorlagen, die erfüllt werden müssen</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3-01-12T10:18:26.925" idx="5">
    <p:pos x="6000" y="0"/>
    <p:text>Ja, es ist möglich, eigene externe Dateien in OpenStreetMap (OSM) zu verwenden. Es gibt verschiedene Möglichkeiten, externe Daten in OSM zu importieren, wie z.B. das Hochladen von GPS-Tracks, Shapefiles oder anderen geografischen Datenformate. Diese Daten können dann von OSM-Editoren verwendet werden, um neue oder bestehende Objekte in der Karte zu bearbeiten. Es ist jedoch wichtig zu beachten, dass beim Import von externen Daten bestimmte Regeln und Richtlinien eingehalten werden müssen, um die Integrität und Qualität der Daten in OSM zu gewährleisten.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1" dirty="0" smtClean="0"/>
          </a:p>
          <a:p>
            <a:r>
              <a:rPr lang="en-US" dirty="0" smtClean="0"/>
              <a:t>In the submitted paper, the topicality of the building stock in municipalities in Baden-Württemberg, part of the Federal Republic of Germany, is examined. Three municipalities were selected and included in the study according to the spatial type concept of the Federal Office for Building and Regional Planning (BBSR 2023): rural town 2,000-5,000 inhabitants, small town 5,000-20,000 inhabitants, medium-sized town, 20,000-100,000 inhabitants. The analysis concept is explained and the quantitative and qualitative results of the project, which is currently in its final phase, are presented. The aim is to use these results to derive and communicate recommendations for action for the municipalities, but also for the public surveying administration, in order to contribute to timely and effective action by municipal decision-makers and citizens through faster provision of geospatial data.</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cd8537eb1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cd8537eb1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cf43ad34e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cf43ad34e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cf43ad34e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cf43ad34e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f43ad34e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f43ad34e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d8537eb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d8537eb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cf46dadad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cf46dadad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cf46dadad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cf46dada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cf46dadad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cf46dada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cf46dadad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cf46dadad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cf46dadad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cf46dadad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cf43ad34e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cf43ad34e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831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d8537eb1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cd8537eb1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
              <a:t>Stadt im Süden Baden-Württembergs mit ca 50.000 Einwohnern und einer Gesamtfläche von ca 60 km²</a:t>
            </a:r>
            <a:endParaRPr/>
          </a:p>
          <a:p>
            <a:pPr marL="457200" lvl="0" indent="-298450" algn="l" rtl="0">
              <a:spcBef>
                <a:spcPts val="0"/>
              </a:spcBef>
              <a:spcAft>
                <a:spcPts val="0"/>
              </a:spcAft>
              <a:buSzPts val="1100"/>
              <a:buChar char="●"/>
            </a:pPr>
            <a:r>
              <a:rPr lang="de"/>
              <a:t>Ausgewählt weil Hoheitliche Vermessung, d.h. die Vermessung obliegt der Stadt selbst</a:t>
            </a:r>
            <a:endParaRPr/>
          </a:p>
          <a:p>
            <a:pPr marL="457200" lvl="0" indent="-298450" algn="l" rtl="0">
              <a:spcBef>
                <a:spcPts val="0"/>
              </a:spcBef>
              <a:spcAft>
                <a:spcPts val="0"/>
              </a:spcAft>
              <a:buSzPts val="1100"/>
              <a:buChar char="●"/>
            </a:pPr>
            <a:r>
              <a:rPr lang="de"/>
              <a:t>Wert des mittleren Intersection of Union liegt bei 0,83 - was ziemlich gut ist</a:t>
            </a:r>
            <a:endParaRPr/>
          </a:p>
          <a:p>
            <a:pPr marL="457200" lvl="0" indent="-298450" algn="l" rtl="0">
              <a:spcBef>
                <a:spcPts val="0"/>
              </a:spcBef>
              <a:spcAft>
                <a:spcPts val="0"/>
              </a:spcAft>
              <a:buSzPts val="1100"/>
              <a:buChar char="●"/>
            </a:pPr>
            <a:r>
              <a:rPr lang="de"/>
              <a:t>Überstand Alkis beträgt 222.894 m² (0,22km²) und Überstand OSM beträgt 182.716 m² (=0,18km²)</a:t>
            </a:r>
            <a:endParaRPr/>
          </a:p>
          <a:p>
            <a:pPr marL="457200" lvl="0" indent="-298450" algn="l" rtl="0">
              <a:spcBef>
                <a:spcPts val="0"/>
              </a:spcBef>
              <a:spcAft>
                <a:spcPts val="0"/>
              </a:spcAft>
              <a:buSzPts val="1100"/>
              <a:buChar char="●"/>
            </a:pPr>
            <a:r>
              <a:rPr lang="de"/>
              <a:t>Bedeutet, das insgesamt 405.610m² (0,40km²) der Gebäudeflächen nicht deckungsgleich sind.</a:t>
            </a:r>
            <a:endParaRPr/>
          </a:p>
          <a:p>
            <a:pPr marL="457200" lvl="0" indent="-298450" algn="l" rtl="0">
              <a:spcBef>
                <a:spcPts val="0"/>
              </a:spcBef>
              <a:spcAft>
                <a:spcPts val="0"/>
              </a:spcAft>
              <a:buSzPts val="1100"/>
              <a:buChar char="●"/>
            </a:pPr>
            <a:r>
              <a:rPr lang="de"/>
              <a:t>Um Frage zu klären, wie die Zahlen zustande kommen: Unterteilung in verschiedene Gebiete.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f43ad34e0_2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cf43ad34e0_2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de"/>
              <a:t>Allgemein fast keine Gebäude erfasst</a:t>
            </a:r>
            <a:endParaRPr/>
          </a:p>
          <a:p>
            <a:pPr marL="914400" lvl="1" indent="-298450" algn="l" rtl="0">
              <a:spcBef>
                <a:spcPts val="0"/>
              </a:spcBef>
              <a:spcAft>
                <a:spcPts val="0"/>
              </a:spcAft>
              <a:buSzPts val="1100"/>
              <a:buChar char="○"/>
            </a:pPr>
            <a:r>
              <a:rPr lang="de"/>
              <a:t>In OSM nur 3 Gebäude zu erkennen</a:t>
            </a:r>
            <a:endParaRPr/>
          </a:p>
          <a:p>
            <a:pPr marL="914400" lvl="1" indent="-298450" algn="l" rtl="0">
              <a:spcBef>
                <a:spcPts val="0"/>
              </a:spcBef>
              <a:spcAft>
                <a:spcPts val="0"/>
              </a:spcAft>
              <a:buSzPts val="1100"/>
              <a:buChar char="○"/>
            </a:pPr>
            <a:r>
              <a:rPr lang="de"/>
              <a:t>In ALKIS ein paar gebäude mehr.</a:t>
            </a:r>
            <a:endParaRPr/>
          </a:p>
          <a:p>
            <a:pPr marL="457200" lvl="0" indent="-298450" algn="l" rtl="0">
              <a:spcBef>
                <a:spcPts val="0"/>
              </a:spcBef>
              <a:spcAft>
                <a:spcPts val="0"/>
              </a:spcAft>
              <a:buSzPts val="1100"/>
              <a:buChar char="●"/>
            </a:pPr>
            <a:r>
              <a:rPr lang="de"/>
              <a:t>Grund für fehlende Gebäude in OSM: Es hat sich noch keiner die Mühe gemacht. Vielleicht weil dieses Gebiet etwas außerhalb von Singen liegt.</a:t>
            </a:r>
            <a:endParaRPr/>
          </a:p>
          <a:p>
            <a:pPr marL="457200" lvl="0" indent="-298450" algn="l" rtl="0">
              <a:spcBef>
                <a:spcPts val="0"/>
              </a:spcBef>
              <a:spcAft>
                <a:spcPts val="0"/>
              </a:spcAft>
              <a:buSzPts val="1100"/>
              <a:buChar char="●"/>
            </a:pPr>
            <a:r>
              <a:rPr lang="de"/>
              <a:t>Grund für fehlende Gebäude in ALKIS könnte sein, dass Gebäude erst abnahmepflichtig sind ab einem Wert von 7000€ </a:t>
            </a:r>
            <a:endParaRPr/>
          </a:p>
          <a:p>
            <a:pPr marL="457200" lvl="0" indent="-298450" algn="l" rtl="0">
              <a:spcBef>
                <a:spcPts val="0"/>
              </a:spcBef>
              <a:spcAft>
                <a:spcPts val="0"/>
              </a:spcAft>
              <a:buSzPts val="1100"/>
              <a:buChar char="●"/>
            </a:pPr>
            <a:r>
              <a:rPr lang="de"/>
              <a:t>bei Digitalisierung von Gebäuden findet man einige, deren Grundfläche über 80m² groß sind.</a:t>
            </a:r>
            <a:endParaRPr/>
          </a:p>
          <a:p>
            <a:pPr marL="457200" lvl="0" indent="-298450" algn="l" rtl="0">
              <a:spcBef>
                <a:spcPts val="0"/>
              </a:spcBef>
              <a:spcAft>
                <a:spcPts val="0"/>
              </a:spcAft>
              <a:buSzPts val="1100"/>
              <a:buChar char="●"/>
            </a:pPr>
            <a:r>
              <a:rPr lang="de"/>
              <a:t>Ein so großes Gebäude müsste die Baukosten übersteigen.</a:t>
            </a:r>
            <a:endParaRPr/>
          </a:p>
          <a:p>
            <a:pPr marL="457200" lvl="0" indent="-298450" algn="l" rtl="0">
              <a:spcBef>
                <a:spcPts val="0"/>
              </a:spcBef>
              <a:spcAft>
                <a:spcPts val="0"/>
              </a:spcAft>
              <a:buSzPts val="1100"/>
              <a:buChar char="●"/>
            </a:pPr>
            <a:r>
              <a:rPr lang="de"/>
              <a:t>Kein großen Einfluss auf unsere Vergleichszahlen, da Luftbild nicht mit abgeglichen wird.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cf43ad34e0_2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cf43ad34e0_2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Altstadt:</a:t>
            </a:r>
            <a:endParaRPr/>
          </a:p>
          <a:p>
            <a:pPr marL="457200" lvl="0" indent="-298450" algn="l" rtl="0">
              <a:spcBef>
                <a:spcPts val="0"/>
              </a:spcBef>
              <a:spcAft>
                <a:spcPts val="0"/>
              </a:spcAft>
              <a:buSzPts val="1100"/>
              <a:buChar char="●"/>
            </a:pPr>
            <a:r>
              <a:rPr lang="de"/>
              <a:t>Nächstes Gebiet das wir uns angeschaut haben: Altstadt</a:t>
            </a:r>
            <a:endParaRPr/>
          </a:p>
          <a:p>
            <a:pPr marL="457200" lvl="0" indent="-298450" algn="l" rtl="0">
              <a:spcBef>
                <a:spcPts val="0"/>
              </a:spcBef>
              <a:spcAft>
                <a:spcPts val="0"/>
              </a:spcAft>
              <a:buSzPts val="1100"/>
              <a:buChar char="●"/>
            </a:pPr>
            <a:r>
              <a:rPr lang="de"/>
              <a:t>Allgemein: prinzipiell mehr Gebäude in ALKIS erfasst</a:t>
            </a:r>
            <a:endParaRPr/>
          </a:p>
          <a:p>
            <a:pPr marL="457200" lvl="0" indent="-298450" algn="l" rtl="0">
              <a:spcBef>
                <a:spcPts val="0"/>
              </a:spcBef>
              <a:spcAft>
                <a:spcPts val="0"/>
              </a:spcAft>
              <a:buSzPts val="1100"/>
              <a:buChar char="●"/>
            </a:pPr>
            <a:r>
              <a:rPr lang="de"/>
              <a:t>Bei abgleich mit Luftbild sind aber keine Gebäude zu sehen an den Stellen</a:t>
            </a:r>
            <a:endParaRPr/>
          </a:p>
          <a:p>
            <a:pPr marL="457200" lvl="0" indent="-298450" algn="l" rtl="0">
              <a:spcBef>
                <a:spcPts val="0"/>
              </a:spcBef>
              <a:spcAft>
                <a:spcPts val="0"/>
              </a:spcAft>
              <a:buSzPts val="1100"/>
              <a:buChar char="●"/>
            </a:pPr>
            <a:r>
              <a:rPr lang="de"/>
              <a:t>möglicherweise sind hier Tiefgaragen</a:t>
            </a:r>
            <a:endParaRPr/>
          </a:p>
          <a:p>
            <a:pPr marL="457200" lvl="0" indent="-298450" algn="l" rtl="0">
              <a:spcBef>
                <a:spcPts val="0"/>
              </a:spcBef>
              <a:spcAft>
                <a:spcPts val="0"/>
              </a:spcAft>
              <a:buSzPts val="1100"/>
              <a:buChar char="●"/>
            </a:pPr>
            <a:r>
              <a:rPr lang="de"/>
              <a:t>Da sie nicht auf dem Luftbild zu sehen sind, können diese auch nicht von freiwilligen in OSM digitalisiert werden</a:t>
            </a:r>
            <a:endParaRPr/>
          </a:p>
          <a:p>
            <a:pPr marL="457200" lvl="0" indent="-298450" algn="l" rtl="0">
              <a:spcBef>
                <a:spcPts val="0"/>
              </a:spcBef>
              <a:spcAft>
                <a:spcPts val="0"/>
              </a:spcAft>
              <a:buSzPts val="1100"/>
              <a:buChar char="●"/>
            </a:pPr>
            <a:r>
              <a:rPr lang="de"/>
              <a:t>Einkaufszentrum Ceno nicht aufgenommen von der Stadt obwohl fertigstellung schon 2020. Aktualität der ALKIS-Daten also fragwürdig.</a:t>
            </a:r>
            <a:endParaRPr/>
          </a:p>
          <a:p>
            <a:pPr marL="457200" lvl="0" indent="-298450" algn="l" rtl="0">
              <a:spcBef>
                <a:spcPts val="0"/>
              </a:spcBef>
              <a:spcAft>
                <a:spcPts val="0"/>
              </a:spcAft>
              <a:buSzPts val="1100"/>
              <a:buChar char="●"/>
            </a:pPr>
            <a:r>
              <a:rPr lang="de"/>
              <a:t>OSM höchstwahrscheinlich digitalisiert durch Lageplan auf Website vom Einkaufszentrum digitalisiert, da EZ in Luftbild auch nicht zu sehen ist.</a:t>
            </a:r>
            <a:endParaRPr/>
          </a:p>
          <a:p>
            <a:pPr marL="457200" lvl="0" indent="-298450" algn="l" rtl="0">
              <a:spcBef>
                <a:spcPts val="0"/>
              </a:spcBef>
              <a:spcAft>
                <a:spcPts val="0"/>
              </a:spcAft>
              <a:buSzPts val="1100"/>
              <a:buChar char="●"/>
            </a:pPr>
            <a:r>
              <a:rPr lang="de"/>
              <a:t>Genau genommen gehört dies aber nicht in das Gebiet Altstadt, da es sich um ein Neubau handelt.</a:t>
            </a:r>
            <a:endParaRPr/>
          </a:p>
          <a:p>
            <a:pPr marL="0" lvl="0" indent="0" algn="l" rtl="0">
              <a:spcBef>
                <a:spcPts val="0"/>
              </a:spcBef>
              <a:spcAft>
                <a:spcPts val="0"/>
              </a:spcAft>
              <a:buNone/>
            </a:pPr>
            <a:endParaRPr/>
          </a:p>
          <a:p>
            <a:pPr marL="0" lvl="0" indent="0" algn="l" rtl="0">
              <a:spcBef>
                <a:spcPts val="0"/>
              </a:spcBef>
              <a:spcAft>
                <a:spcPts val="0"/>
              </a:spcAft>
              <a:buNone/>
            </a:pPr>
            <a:r>
              <a:rPr lang="de"/>
              <a:t>Industriegebiet</a:t>
            </a:r>
            <a:endParaRPr/>
          </a:p>
          <a:p>
            <a:pPr marL="457200" lvl="0" indent="-298450" algn="l" rtl="0">
              <a:spcBef>
                <a:spcPts val="0"/>
              </a:spcBef>
              <a:spcAft>
                <a:spcPts val="0"/>
              </a:spcAft>
              <a:buSzPts val="1100"/>
              <a:buChar char="●"/>
            </a:pPr>
            <a:r>
              <a:rPr lang="de"/>
              <a:t>keine großen Auffälligkeiten - größtenteils Übereinstimmung beider Datensätze</a:t>
            </a:r>
            <a:endParaRPr/>
          </a:p>
          <a:p>
            <a:pPr marL="457200" lvl="0" indent="-298450" algn="l" rtl="0">
              <a:spcBef>
                <a:spcPts val="0"/>
              </a:spcBef>
              <a:spcAft>
                <a:spcPts val="0"/>
              </a:spcAft>
              <a:buSzPts val="1100"/>
              <a:buChar char="●"/>
            </a:pPr>
            <a:r>
              <a:rPr lang="de"/>
              <a:t>Grund: eventuell weil in den letzten Jahren keine Veränderung gab, so hatten freiwillige in OSM und die Stadt genug Zeit, die Gebäude zu erfassen.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cf43ad34e0_2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cf43ad34e0_2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Neubaugebiet</a:t>
            </a:r>
            <a:endParaRPr/>
          </a:p>
          <a:p>
            <a:pPr marL="457200" lvl="0" indent="-298450" algn="l" rtl="0">
              <a:spcBef>
                <a:spcPts val="0"/>
              </a:spcBef>
              <a:spcAft>
                <a:spcPts val="0"/>
              </a:spcAft>
              <a:buSzPts val="1100"/>
              <a:buChar char="●"/>
            </a:pPr>
            <a:r>
              <a:rPr lang="de"/>
              <a:t>Neubaugebiet anhand von Luftbild ausgesucht</a:t>
            </a:r>
            <a:endParaRPr/>
          </a:p>
          <a:p>
            <a:pPr marL="457200" lvl="0" indent="-298450" algn="l" rtl="0">
              <a:spcBef>
                <a:spcPts val="0"/>
              </a:spcBef>
              <a:spcAft>
                <a:spcPts val="0"/>
              </a:spcAft>
              <a:buSzPts val="1100"/>
              <a:buChar char="●"/>
            </a:pPr>
            <a:r>
              <a:rPr lang="de"/>
              <a:t>ALKIS ist aktueller im Neubaugebiet.</a:t>
            </a:r>
            <a:endParaRPr/>
          </a:p>
          <a:p>
            <a:pPr marL="457200" lvl="0" indent="-298450" algn="l" rtl="0">
              <a:spcBef>
                <a:spcPts val="0"/>
              </a:spcBef>
              <a:spcAft>
                <a:spcPts val="0"/>
              </a:spcAft>
              <a:buSzPts val="1100"/>
              <a:buChar char="●"/>
            </a:pPr>
            <a:r>
              <a:rPr lang="de"/>
              <a:t>daran zu erkennen, dass Gebäude bereits erfasst wurden, die in OSM noch nicht vorhanden sind</a:t>
            </a:r>
            <a:endParaRPr/>
          </a:p>
          <a:p>
            <a:pPr marL="457200" lvl="0" indent="-298450" algn="l" rtl="0">
              <a:spcBef>
                <a:spcPts val="0"/>
              </a:spcBef>
              <a:spcAft>
                <a:spcPts val="0"/>
              </a:spcAft>
              <a:buSzPts val="1100"/>
              <a:buChar char="●"/>
            </a:pPr>
            <a:r>
              <a:rPr lang="de"/>
              <a:t>selbst auf dem Luftbild sind diese Gebäude nicht zu erkennen.</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cd8537eb1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cd8537eb1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cd8537eb1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cd8537eb1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cf43ad34e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cf43ad34e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f43ad34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f43ad34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Lageplan</a:t>
            </a:r>
            <a:endParaRPr/>
          </a:p>
          <a:p>
            <a:pPr marL="457200" lvl="0" indent="-298450" algn="l" rtl="0">
              <a:spcBef>
                <a:spcPts val="0"/>
              </a:spcBef>
              <a:spcAft>
                <a:spcPts val="0"/>
              </a:spcAft>
              <a:buSzPts val="1100"/>
              <a:buChar char="●"/>
            </a:pPr>
            <a:r>
              <a:rPr lang="de"/>
              <a:t>Wir haben uns die Frage gestellt, wie man Lagepläne nutzen kann um OpenStreetMap zu verbessern.</a:t>
            </a:r>
            <a:endParaRPr/>
          </a:p>
          <a:p>
            <a:pPr marL="457200" lvl="0" indent="-298450" algn="l" rtl="0">
              <a:spcBef>
                <a:spcPts val="0"/>
              </a:spcBef>
              <a:spcAft>
                <a:spcPts val="0"/>
              </a:spcAft>
              <a:buSzPts val="1100"/>
              <a:buChar char="●"/>
            </a:pPr>
            <a:r>
              <a:rPr lang="de"/>
              <a:t>eine der wichtigsten Unterlagen zur Verwirklichung eines Bauvorhabens</a:t>
            </a:r>
            <a:endParaRPr/>
          </a:p>
          <a:p>
            <a:pPr marL="457200" lvl="0" indent="-298450" algn="l" rtl="0">
              <a:spcBef>
                <a:spcPts val="0"/>
              </a:spcBef>
              <a:spcAft>
                <a:spcPts val="0"/>
              </a:spcAft>
              <a:buSzPts val="1100"/>
              <a:buChar char="●"/>
            </a:pPr>
            <a:r>
              <a:rPr lang="de"/>
              <a:t>Zeichnerischer Teil stellt die Entwurfsplanung des Architekten dar.</a:t>
            </a:r>
            <a:endParaRPr/>
          </a:p>
          <a:p>
            <a:pPr marL="457200" lvl="0" indent="-298450" algn="l" rtl="0">
              <a:spcBef>
                <a:spcPts val="0"/>
              </a:spcBef>
              <a:spcAft>
                <a:spcPts val="0"/>
              </a:spcAft>
              <a:buSzPts val="1100"/>
              <a:buChar char="●"/>
            </a:pPr>
            <a:r>
              <a:rPr lang="de"/>
              <a:t>Von Ingenieurbüro Käser Ingenieure haben wir einen LP zur verfügung gestellt bekommen</a:t>
            </a:r>
            <a:endParaRPr/>
          </a:p>
          <a:p>
            <a:pPr marL="457200" lvl="0" indent="-298450" algn="l" rtl="0">
              <a:spcBef>
                <a:spcPts val="0"/>
              </a:spcBef>
              <a:spcAft>
                <a:spcPts val="0"/>
              </a:spcAft>
              <a:buSzPts val="1100"/>
              <a:buChar char="●"/>
            </a:pPr>
            <a:r>
              <a:rPr lang="de"/>
              <a:t>Handelt sich nur um änderung der Nutzung, weshalb für den Zeichnerischen Teil ALKIS-Gebäudedaten verwendet wurden.</a:t>
            </a:r>
            <a:endParaRPr/>
          </a:p>
          <a:p>
            <a:pPr marL="457200" lvl="0" indent="-298450" algn="l" rtl="0">
              <a:spcBef>
                <a:spcPts val="0"/>
              </a:spcBef>
              <a:spcAft>
                <a:spcPts val="0"/>
              </a:spcAft>
              <a:buSzPts val="1100"/>
              <a:buChar char="●"/>
            </a:pPr>
            <a:r>
              <a:rPr lang="de"/>
              <a:t>Deshalb ist es auch kein Wunder, das die Gebäude deckungsgleich sind</a:t>
            </a:r>
            <a:endParaRPr/>
          </a:p>
          <a:p>
            <a:pPr marL="457200" lvl="0" indent="-298450" algn="l" rtl="0">
              <a:spcBef>
                <a:spcPts val="0"/>
              </a:spcBef>
              <a:spcAft>
                <a:spcPts val="0"/>
              </a:spcAft>
              <a:buSzPts val="1100"/>
              <a:buChar char="●"/>
            </a:pPr>
            <a:r>
              <a:rPr lang="de"/>
              <a:t>Falls man diesen Lageplan zur Verfügung hat ist es auf jeden Fall möglich, OSM dadurch zu verbessern.</a:t>
            </a:r>
            <a:endParaRPr/>
          </a:p>
          <a:p>
            <a:pPr marL="457200" lvl="0" indent="-298450" algn="l" rtl="0">
              <a:spcBef>
                <a:spcPts val="0"/>
              </a:spcBef>
              <a:spcAft>
                <a:spcPts val="0"/>
              </a:spcAft>
              <a:buSzPts val="1100"/>
              <a:buChar char="●"/>
            </a:pPr>
            <a:r>
              <a:rPr lang="de"/>
              <a:t>Frage stellt sich nur wie genau, da man keine Georeferenzierten Bilder in OSM hinterlegen kann.</a:t>
            </a:r>
            <a:endParaRPr/>
          </a:p>
          <a:p>
            <a:pPr marL="457200" lvl="0" indent="-298450" algn="l" rtl="0">
              <a:spcBef>
                <a:spcPts val="0"/>
              </a:spcBef>
              <a:spcAft>
                <a:spcPts val="0"/>
              </a:spcAft>
              <a:buSzPts val="1100"/>
              <a:buChar char="●"/>
            </a:pPr>
            <a:r>
              <a:rPr lang="de"/>
              <a:t>Hier müsste man sich dann vielleicht mit GeoJson aushelfen.</a:t>
            </a:r>
            <a:endParaRPr/>
          </a:p>
          <a:p>
            <a:pPr marL="457200" lvl="0" indent="-298450" algn="l" rtl="0">
              <a:spcBef>
                <a:spcPts val="0"/>
              </a:spcBef>
              <a:spcAft>
                <a:spcPts val="0"/>
              </a:spcAft>
              <a:buSzPts val="1100"/>
              <a:buChar char="●"/>
            </a:pPr>
            <a:r>
              <a:rPr lang="de"/>
              <a:t>Allgemein kann aber keine Schlussfolgerung getroffen werden.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cf46dadada_0_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cf46dadada_0_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Hier ist der Lageplan zu sehen den wir zur verfügung gestellt bekommen haben. Das OSM Gebäude weicht leicht ab und das ALKIS Gebäude ist deckungsgleich.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cf43ad34e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cf43ad34e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defRPr/>
            </a:pPr>
            <a:r>
              <a:rPr lang="de-DE" dirty="0" smtClean="0"/>
              <a:t>Place </a:t>
            </a:r>
            <a:r>
              <a:rPr lang="de-DE" dirty="0" err="1" smtClean="0"/>
              <a:t>Names</a:t>
            </a:r>
            <a:r>
              <a:rPr lang="de-DE" dirty="0" smtClean="0"/>
              <a:t>, Feature </a:t>
            </a:r>
            <a:r>
              <a:rPr lang="de-DE" dirty="0" err="1" smtClean="0"/>
              <a:t>Names</a:t>
            </a:r>
            <a:endParaRPr lang="de-DE" dirty="0" smtClean="0"/>
          </a:p>
          <a:p>
            <a:endParaRPr lang="de-DE" dirty="0" smtClean="0"/>
          </a:p>
          <a:p>
            <a:r>
              <a:rPr lang="de-DE" b="1" dirty="0" smtClean="0"/>
              <a:t>Global </a:t>
            </a:r>
            <a:r>
              <a:rPr lang="de-DE" b="1" dirty="0" err="1" smtClean="0"/>
              <a:t>Geodetic</a:t>
            </a:r>
            <a:r>
              <a:rPr lang="de-DE" b="1" dirty="0" smtClean="0"/>
              <a:t> Reference Frame</a:t>
            </a:r>
            <a:r>
              <a:rPr lang="de-DE" dirty="0" smtClean="0"/>
              <a:t>: </a:t>
            </a:r>
            <a:r>
              <a:rPr lang="de-DE" dirty="0" err="1" smtClean="0"/>
              <a:t>Geodetic</a:t>
            </a:r>
            <a:r>
              <a:rPr lang="de-DE" dirty="0" smtClean="0"/>
              <a:t> </a:t>
            </a:r>
            <a:r>
              <a:rPr lang="de-DE" dirty="0" err="1" smtClean="0"/>
              <a:t>control</a:t>
            </a:r>
            <a:r>
              <a:rPr lang="de-DE" dirty="0" smtClean="0"/>
              <a:t> </a:t>
            </a:r>
            <a:r>
              <a:rPr lang="de-DE" dirty="0" err="1" smtClean="0"/>
              <a:t>points</a:t>
            </a:r>
            <a:r>
              <a:rPr lang="de-DE" dirty="0" smtClean="0"/>
              <a:t>, Height </a:t>
            </a:r>
            <a:r>
              <a:rPr lang="de-DE" dirty="0" err="1" smtClean="0"/>
              <a:t>datum</a:t>
            </a:r>
            <a:r>
              <a:rPr lang="de-DE" dirty="0" smtClean="0"/>
              <a:t>, Geoid </a:t>
            </a:r>
            <a:r>
              <a:rPr lang="de-DE" dirty="0" err="1" smtClean="0"/>
              <a:t>model</a:t>
            </a:r>
            <a:r>
              <a:rPr lang="de-DE" dirty="0" smtClean="0"/>
              <a:t> (i. e. The Common </a:t>
            </a:r>
            <a:r>
              <a:rPr lang="de-DE" dirty="0" err="1" smtClean="0"/>
              <a:t>Geodetic</a:t>
            </a:r>
            <a:r>
              <a:rPr lang="de-DE" dirty="0" smtClean="0"/>
              <a:t> Reference (AFREF))</a:t>
            </a:r>
          </a:p>
          <a:p>
            <a:r>
              <a:rPr lang="de-DE" dirty="0" err="1" smtClean="0"/>
              <a:t>Rectified</a:t>
            </a:r>
            <a:r>
              <a:rPr lang="de-DE" dirty="0" smtClean="0"/>
              <a:t> </a:t>
            </a:r>
            <a:r>
              <a:rPr lang="de-DE" dirty="0" err="1" smtClean="0"/>
              <a:t>Imagery</a:t>
            </a:r>
            <a:r>
              <a:rPr lang="de-DE" dirty="0" smtClean="0"/>
              <a:t>: </a:t>
            </a:r>
            <a:r>
              <a:rPr lang="de-DE" b="1" dirty="0" smtClean="0"/>
              <a:t>Aerial </a:t>
            </a:r>
            <a:r>
              <a:rPr lang="de-DE" b="1" dirty="0" err="1" smtClean="0"/>
              <a:t>photography</a:t>
            </a:r>
            <a:r>
              <a:rPr lang="de-DE" b="1" dirty="0" smtClean="0"/>
              <a:t>, </a:t>
            </a:r>
            <a:r>
              <a:rPr lang="de-DE" b="1" dirty="0" err="1" smtClean="0"/>
              <a:t>Satellite</a:t>
            </a:r>
            <a:r>
              <a:rPr lang="de-DE" b="1" dirty="0" smtClean="0"/>
              <a:t> </a:t>
            </a:r>
            <a:r>
              <a:rPr lang="de-DE" b="1" dirty="0" err="1" smtClean="0"/>
              <a:t>imagery</a:t>
            </a:r>
            <a:endParaRPr lang="de-DE" b="1" dirty="0" smtClean="0"/>
          </a:p>
          <a:p>
            <a:r>
              <a:rPr lang="de-DE" dirty="0" err="1" smtClean="0"/>
              <a:t>Hypsography</a:t>
            </a:r>
            <a:r>
              <a:rPr lang="de-DE" dirty="0" smtClean="0"/>
              <a:t>: </a:t>
            </a:r>
            <a:r>
              <a:rPr lang="de-DE" b="1" dirty="0" smtClean="0"/>
              <a:t>Digital </a:t>
            </a:r>
            <a:r>
              <a:rPr lang="de-DE" b="1" dirty="0" err="1" smtClean="0"/>
              <a:t>elevation</a:t>
            </a:r>
            <a:r>
              <a:rPr lang="de-DE" b="1" dirty="0" smtClean="0"/>
              <a:t> </a:t>
            </a:r>
            <a:r>
              <a:rPr lang="de-DE" b="1" dirty="0" err="1" smtClean="0"/>
              <a:t>model</a:t>
            </a:r>
            <a:r>
              <a:rPr lang="de-DE" dirty="0" smtClean="0"/>
              <a:t>, Spot </a:t>
            </a:r>
            <a:r>
              <a:rPr lang="de-DE" dirty="0" err="1" smtClean="0"/>
              <a:t>heights</a:t>
            </a:r>
            <a:r>
              <a:rPr lang="de-DE" dirty="0" smtClean="0"/>
              <a:t>, </a:t>
            </a:r>
            <a:r>
              <a:rPr lang="de-DE" dirty="0" err="1" smtClean="0"/>
              <a:t>Bathymetry</a:t>
            </a:r>
            <a:endParaRPr lang="de-DE" dirty="0" smtClean="0"/>
          </a:p>
          <a:p>
            <a:r>
              <a:rPr lang="de-DE" dirty="0" err="1" smtClean="0"/>
              <a:t>Hydrography</a:t>
            </a:r>
            <a:r>
              <a:rPr lang="de-DE" dirty="0" smtClean="0"/>
              <a:t>: </a:t>
            </a:r>
            <a:r>
              <a:rPr lang="de-DE" dirty="0" err="1" smtClean="0"/>
              <a:t>Coastline</a:t>
            </a:r>
            <a:r>
              <a:rPr lang="de-DE" dirty="0" smtClean="0"/>
              <a:t>, </a:t>
            </a:r>
            <a:r>
              <a:rPr lang="de-DE" b="1" dirty="0" smtClean="0"/>
              <a:t>Natural </a:t>
            </a:r>
            <a:r>
              <a:rPr lang="de-DE" b="1" dirty="0" err="1" smtClean="0"/>
              <a:t>water</a:t>
            </a:r>
            <a:r>
              <a:rPr lang="de-DE" b="1" dirty="0" smtClean="0"/>
              <a:t> </a:t>
            </a:r>
            <a:r>
              <a:rPr lang="de-DE" b="1" dirty="0" err="1" smtClean="0"/>
              <a:t>bodies</a:t>
            </a:r>
            <a:endParaRPr lang="de-DE" b="1" dirty="0" smtClean="0"/>
          </a:p>
          <a:p>
            <a:r>
              <a:rPr lang="de-DE" dirty="0" err="1" smtClean="0"/>
              <a:t>Boundaries</a:t>
            </a:r>
            <a:r>
              <a:rPr lang="de-DE" dirty="0" smtClean="0"/>
              <a:t>: </a:t>
            </a:r>
            <a:r>
              <a:rPr lang="de-DE" b="1" dirty="0" err="1" smtClean="0"/>
              <a:t>Governmental</a:t>
            </a:r>
            <a:r>
              <a:rPr lang="de-DE" b="1" dirty="0" smtClean="0"/>
              <a:t> </a:t>
            </a:r>
            <a:r>
              <a:rPr lang="de-DE" b="1" dirty="0" err="1" smtClean="0"/>
              <a:t>units</a:t>
            </a:r>
            <a:r>
              <a:rPr lang="de-DE" dirty="0" smtClean="0"/>
              <a:t>, </a:t>
            </a:r>
            <a:r>
              <a:rPr lang="de-DE" dirty="0" err="1" smtClean="0"/>
              <a:t>Populated</a:t>
            </a:r>
            <a:r>
              <a:rPr lang="de-DE" dirty="0" smtClean="0"/>
              <a:t> </a:t>
            </a:r>
            <a:r>
              <a:rPr lang="de-DE" dirty="0" err="1" smtClean="0"/>
              <a:t>places</a:t>
            </a:r>
            <a:r>
              <a:rPr lang="de-DE" dirty="0" smtClean="0"/>
              <a:t>, </a:t>
            </a:r>
            <a:r>
              <a:rPr lang="de-DE" dirty="0" err="1" smtClean="0"/>
              <a:t>Enumeration</a:t>
            </a:r>
            <a:r>
              <a:rPr lang="de-DE" dirty="0" smtClean="0"/>
              <a:t> </a:t>
            </a:r>
            <a:r>
              <a:rPr lang="de-DE" dirty="0" err="1" smtClean="0"/>
              <a:t>areas</a:t>
            </a:r>
            <a:r>
              <a:rPr lang="de-DE" dirty="0" smtClean="0"/>
              <a:t> (i. e. Second Administrative Level </a:t>
            </a:r>
            <a:r>
              <a:rPr lang="de-DE" dirty="0" err="1" smtClean="0"/>
              <a:t>Boundary</a:t>
            </a:r>
            <a:r>
              <a:rPr lang="de-DE" dirty="0" smtClean="0"/>
              <a:t> (SALB))</a:t>
            </a:r>
          </a:p>
          <a:p>
            <a:r>
              <a:rPr lang="de-DE" b="1" dirty="0" err="1" smtClean="0"/>
              <a:t>Geographic</a:t>
            </a:r>
            <a:r>
              <a:rPr lang="de-DE" b="1" dirty="0" smtClean="0"/>
              <a:t> </a:t>
            </a:r>
            <a:r>
              <a:rPr lang="de-DE" b="1" dirty="0" err="1" smtClean="0"/>
              <a:t>names</a:t>
            </a:r>
            <a:r>
              <a:rPr lang="de-DE" dirty="0" smtClean="0"/>
              <a:t>: Place </a:t>
            </a:r>
            <a:r>
              <a:rPr lang="de-DE" dirty="0" err="1" smtClean="0"/>
              <a:t>Names</a:t>
            </a:r>
            <a:r>
              <a:rPr lang="de-DE" dirty="0" smtClean="0"/>
              <a:t>, Feature </a:t>
            </a:r>
            <a:r>
              <a:rPr lang="de-DE" dirty="0" err="1" smtClean="0"/>
              <a:t>Names</a:t>
            </a:r>
            <a:endParaRPr lang="de-DE" dirty="0" smtClean="0"/>
          </a:p>
          <a:p>
            <a:r>
              <a:rPr lang="de-DE" dirty="0" smtClean="0"/>
              <a:t>Land </a:t>
            </a:r>
            <a:r>
              <a:rPr lang="de-DE" dirty="0" err="1" smtClean="0"/>
              <a:t>management</a:t>
            </a:r>
            <a:r>
              <a:rPr lang="de-DE" dirty="0" smtClean="0"/>
              <a:t> </a:t>
            </a:r>
            <a:r>
              <a:rPr lang="de-DE" dirty="0" err="1" smtClean="0"/>
              <a:t>units</a:t>
            </a:r>
            <a:r>
              <a:rPr lang="de-DE" dirty="0" smtClean="0"/>
              <a:t>/</a:t>
            </a:r>
            <a:r>
              <a:rPr lang="de-DE" dirty="0" err="1" smtClean="0"/>
              <a:t>areas</a:t>
            </a:r>
            <a:r>
              <a:rPr lang="de-DE" dirty="0" smtClean="0"/>
              <a:t>: </a:t>
            </a:r>
            <a:r>
              <a:rPr lang="de-DE" b="1" dirty="0" smtClean="0"/>
              <a:t>Land </a:t>
            </a:r>
            <a:r>
              <a:rPr lang="de-DE" b="1" dirty="0" err="1" smtClean="0"/>
              <a:t>Parcels</a:t>
            </a:r>
            <a:r>
              <a:rPr lang="de-DE" dirty="0" smtClean="0"/>
              <a:t>/</a:t>
            </a:r>
            <a:r>
              <a:rPr lang="de-DE" dirty="0" err="1" smtClean="0"/>
              <a:t>Cadaster</a:t>
            </a:r>
            <a:r>
              <a:rPr lang="de-DE" dirty="0" smtClean="0"/>
              <a:t>, Land </a:t>
            </a:r>
            <a:r>
              <a:rPr lang="de-DE" dirty="0" err="1" smtClean="0"/>
              <a:t>Tenure</a:t>
            </a:r>
            <a:r>
              <a:rPr lang="de-DE" dirty="0" smtClean="0"/>
              <a:t>, </a:t>
            </a:r>
            <a:r>
              <a:rPr lang="de-DE" b="1" dirty="0" smtClean="0"/>
              <a:t>Street </a:t>
            </a:r>
            <a:r>
              <a:rPr lang="de-DE" b="1" dirty="0" err="1" smtClean="0"/>
              <a:t>Address</a:t>
            </a:r>
            <a:r>
              <a:rPr lang="de-DE" b="1" dirty="0" smtClean="0"/>
              <a:t>, </a:t>
            </a:r>
            <a:r>
              <a:rPr lang="de-DE" b="1" dirty="0" err="1" smtClean="0"/>
              <a:t>Postal</a:t>
            </a:r>
            <a:r>
              <a:rPr lang="de-DE" b="1" dirty="0" smtClean="0"/>
              <a:t> </a:t>
            </a:r>
            <a:r>
              <a:rPr lang="de-DE" b="1" dirty="0" err="1" smtClean="0"/>
              <a:t>or</a:t>
            </a:r>
            <a:r>
              <a:rPr lang="de-DE" b="1" dirty="0" smtClean="0"/>
              <a:t> </a:t>
            </a:r>
            <a:r>
              <a:rPr lang="de-DE" b="1" dirty="0" err="1" smtClean="0"/>
              <a:t>zip</a:t>
            </a:r>
            <a:r>
              <a:rPr lang="de-DE" b="1" dirty="0" smtClean="0"/>
              <a:t> </a:t>
            </a:r>
            <a:r>
              <a:rPr lang="de-DE" b="1" dirty="0" err="1" smtClean="0"/>
              <a:t>code</a:t>
            </a:r>
            <a:r>
              <a:rPr lang="de-DE" b="1" dirty="0" smtClean="0"/>
              <a:t> </a:t>
            </a:r>
            <a:r>
              <a:rPr lang="de-DE" b="1" dirty="0" err="1" smtClean="0"/>
              <a:t>zones</a:t>
            </a:r>
            <a:r>
              <a:rPr lang="de-DE" b="1" dirty="0" smtClean="0"/>
              <a:t>, Land </a:t>
            </a:r>
            <a:r>
              <a:rPr lang="de-DE" b="1" dirty="0" err="1" smtClean="0"/>
              <a:t>use</a:t>
            </a:r>
            <a:r>
              <a:rPr lang="de-DE" b="1" dirty="0" smtClean="0"/>
              <a:t> </a:t>
            </a:r>
            <a:r>
              <a:rPr lang="de-DE" b="1" dirty="0" err="1" smtClean="0"/>
              <a:t>planning</a:t>
            </a:r>
            <a:r>
              <a:rPr lang="de-DE" b="1" dirty="0" smtClean="0"/>
              <a:t> </a:t>
            </a:r>
            <a:r>
              <a:rPr lang="de-DE" b="1" dirty="0" err="1" smtClean="0"/>
              <a:t>zones</a:t>
            </a:r>
            <a:endParaRPr lang="de-DE" b="1" dirty="0" smtClean="0"/>
          </a:p>
          <a:p>
            <a:r>
              <a:rPr lang="de-DE" b="1" dirty="0" smtClean="0"/>
              <a:t>Transportation</a:t>
            </a:r>
            <a:r>
              <a:rPr lang="de-DE" dirty="0" smtClean="0"/>
              <a:t>: </a:t>
            </a:r>
            <a:r>
              <a:rPr lang="de-DE" dirty="0" err="1" smtClean="0"/>
              <a:t>Roads</a:t>
            </a:r>
            <a:r>
              <a:rPr lang="de-DE" dirty="0" smtClean="0"/>
              <a:t>, Road </a:t>
            </a:r>
            <a:r>
              <a:rPr lang="de-DE" dirty="0" err="1" smtClean="0"/>
              <a:t>centerlines</a:t>
            </a:r>
            <a:r>
              <a:rPr lang="de-DE" dirty="0" smtClean="0"/>
              <a:t>, </a:t>
            </a:r>
            <a:r>
              <a:rPr lang="de-DE" dirty="0" err="1" smtClean="0"/>
              <a:t>Railways</a:t>
            </a:r>
            <a:r>
              <a:rPr lang="de-DE" dirty="0" smtClean="0"/>
              <a:t>, Airports </a:t>
            </a:r>
            <a:r>
              <a:rPr lang="de-DE" dirty="0" err="1" smtClean="0"/>
              <a:t>and</a:t>
            </a:r>
            <a:r>
              <a:rPr lang="de-DE" dirty="0" smtClean="0"/>
              <a:t> </a:t>
            </a:r>
            <a:r>
              <a:rPr lang="de-DE" dirty="0" err="1" smtClean="0"/>
              <a:t>ports</a:t>
            </a:r>
            <a:endParaRPr lang="de-DE" dirty="0" smtClean="0"/>
          </a:p>
          <a:p>
            <a:r>
              <a:rPr lang="de-DE" dirty="0" err="1" smtClean="0"/>
              <a:t>Structures</a:t>
            </a:r>
            <a:r>
              <a:rPr lang="de-DE" dirty="0" smtClean="0"/>
              <a:t>: </a:t>
            </a:r>
            <a:r>
              <a:rPr lang="de-DE" b="1" dirty="0" smtClean="0"/>
              <a:t>Bridges </a:t>
            </a:r>
            <a:r>
              <a:rPr lang="de-DE" b="1" dirty="0" err="1" smtClean="0"/>
              <a:t>and</a:t>
            </a:r>
            <a:r>
              <a:rPr lang="de-DE" b="1" dirty="0" smtClean="0"/>
              <a:t> </a:t>
            </a:r>
            <a:r>
              <a:rPr lang="de-DE" b="1" dirty="0" err="1" smtClean="0"/>
              <a:t>tunnels</a:t>
            </a:r>
            <a:endParaRPr lang="de-DE" b="1" dirty="0" smtClean="0"/>
          </a:p>
          <a:p>
            <a:r>
              <a:rPr lang="de-DE" b="1" dirty="0" smtClean="0"/>
              <a:t>Utilities </a:t>
            </a:r>
            <a:r>
              <a:rPr lang="de-DE" dirty="0" err="1" smtClean="0"/>
              <a:t>and</a:t>
            </a:r>
            <a:r>
              <a:rPr lang="de-DE" dirty="0" smtClean="0"/>
              <a:t> </a:t>
            </a:r>
            <a:r>
              <a:rPr lang="de-DE" dirty="0" err="1" smtClean="0"/>
              <a:t>services</a:t>
            </a:r>
            <a:r>
              <a:rPr lang="de-DE" dirty="0" smtClean="0"/>
              <a:t>: Power, Telecommunications</a:t>
            </a:r>
          </a:p>
          <a:p>
            <a:r>
              <a:rPr lang="de-DE" b="1" dirty="0" smtClean="0"/>
              <a:t>Natural </a:t>
            </a:r>
            <a:r>
              <a:rPr lang="de-DE" b="1" dirty="0" err="1" smtClean="0"/>
              <a:t>environment</a:t>
            </a:r>
            <a:r>
              <a:rPr lang="de-DE" dirty="0" smtClean="0"/>
              <a:t>: Land </a:t>
            </a:r>
            <a:r>
              <a:rPr lang="de-DE" dirty="0" err="1" smtClean="0"/>
              <a:t>cover</a:t>
            </a:r>
            <a:r>
              <a:rPr lang="de-DE" dirty="0" smtClean="0"/>
              <a:t>, </a:t>
            </a:r>
            <a:r>
              <a:rPr lang="de-DE" dirty="0" err="1" smtClean="0"/>
              <a:t>Soils</a:t>
            </a:r>
            <a:r>
              <a:rPr lang="de-DE" dirty="0" smtClean="0"/>
              <a:t>, </a:t>
            </a:r>
            <a:r>
              <a:rPr lang="de-DE" dirty="0" err="1" smtClean="0"/>
              <a:t>Geology</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39A55DEF-F2C4-4613-B495-E72A1C400EB8}" type="slidenum">
              <a:rPr lang="de-DE" altLang="de-DE" smtClean="0"/>
              <a:pPr>
                <a:defRPr/>
              </a:pPr>
              <a:t>4</a:t>
            </a:fld>
            <a:endParaRPr lang="de-DE" altLang="de-DE"/>
          </a:p>
        </p:txBody>
      </p:sp>
    </p:spTree>
    <p:extLst>
      <p:ext uri="{BB962C8B-B14F-4D97-AF65-F5344CB8AC3E}">
        <p14:creationId xmlns:p14="http://schemas.microsoft.com/office/powerpoint/2010/main" val="1718262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cf43ad34e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cf43ad34e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The thematic scope of INSPIRE includes 34</a:t>
            </a:r>
          </a:p>
          <a:p>
            <a:r>
              <a:rPr lang="en-US" sz="1200" b="0" i="0" u="none" strike="noStrike" kern="1200" baseline="0" dirty="0" smtClean="0">
                <a:solidFill>
                  <a:schemeClr val="tx1"/>
                </a:solidFill>
                <a:latin typeface="Times New Roman" pitchFamily="18" charset="0"/>
                <a:ea typeface="+mn-ea"/>
                <a:cs typeface="+mn-cs"/>
              </a:rPr>
              <a:t>cross-sectoral categories, named themes (see</a:t>
            </a:r>
          </a:p>
          <a:p>
            <a:r>
              <a:rPr lang="en-US" sz="1200" b="0" i="1" u="none" strike="noStrike" kern="1200" baseline="0" dirty="0" smtClean="0">
                <a:solidFill>
                  <a:schemeClr val="tx1"/>
                </a:solidFill>
                <a:latin typeface="Times New Roman" pitchFamily="18" charset="0"/>
                <a:ea typeface="+mn-ea"/>
                <a:cs typeface="+mn-cs"/>
              </a:rPr>
              <a:t>Figure 2</a:t>
            </a:r>
            <a:r>
              <a:rPr lang="en-US" sz="1200" b="0" i="0" u="none" strike="noStrike" kern="1200" baseline="0" dirty="0" smtClean="0">
                <a:solidFill>
                  <a:schemeClr val="tx1"/>
                </a:solidFill>
                <a:latin typeface="Times New Roman" pitchFamily="18" charset="0"/>
                <a:ea typeface="+mn-ea"/>
                <a:cs typeface="+mn-cs"/>
              </a:rPr>
              <a:t>), listed in the three annexes of the Directive</a:t>
            </a:r>
          </a:p>
          <a:p>
            <a:r>
              <a:rPr lang="en-US" sz="1200" b="0" i="0" u="none" strike="noStrike" kern="1200" baseline="0" dirty="0" smtClean="0">
                <a:solidFill>
                  <a:schemeClr val="tx1"/>
                </a:solidFill>
                <a:latin typeface="Times New Roman" pitchFamily="18" charset="0"/>
                <a:ea typeface="+mn-ea"/>
                <a:cs typeface="+mn-cs"/>
              </a:rPr>
              <a:t>and reflecting two main types of data: spatial</a:t>
            </a:r>
          </a:p>
          <a:p>
            <a:r>
              <a:rPr lang="en-US" sz="1200" b="0" i="0" u="none" strike="noStrike" kern="1200" baseline="0" dirty="0" smtClean="0">
                <a:solidFill>
                  <a:schemeClr val="tx1"/>
                </a:solidFill>
                <a:latin typeface="Times New Roman" pitchFamily="18" charset="0"/>
                <a:ea typeface="+mn-ea"/>
                <a:cs typeface="+mn-cs"/>
              </a:rPr>
              <a:t>reference data (presented in Annex I and partly in</a:t>
            </a:r>
          </a:p>
          <a:p>
            <a:r>
              <a:rPr lang="en-US" sz="1200" b="0" i="0" u="none" strike="noStrike" kern="1200" baseline="0" dirty="0" smtClean="0">
                <a:solidFill>
                  <a:schemeClr val="tx1"/>
                </a:solidFill>
                <a:latin typeface="Times New Roman" pitchFamily="18" charset="0"/>
                <a:ea typeface="+mn-ea"/>
                <a:cs typeface="+mn-cs"/>
              </a:rPr>
              <a:t>Annex II), which define a location reference that</a:t>
            </a:r>
          </a:p>
          <a:p>
            <a:r>
              <a:rPr lang="en-US" sz="1200" b="0" i="0" u="none" strike="noStrike" kern="1200" baseline="0" dirty="0" smtClean="0">
                <a:solidFill>
                  <a:schemeClr val="tx1"/>
                </a:solidFill>
                <a:latin typeface="Times New Roman" pitchFamily="18" charset="0"/>
                <a:ea typeface="+mn-ea"/>
                <a:cs typeface="+mn-cs"/>
              </a:rPr>
              <a:t>the remaining themes (in Annex III and partly in</a:t>
            </a:r>
          </a:p>
          <a:p>
            <a:r>
              <a:rPr lang="en-US" sz="1200" b="0" i="0" u="none" strike="noStrike" kern="1200" baseline="0" dirty="0" smtClean="0">
                <a:solidFill>
                  <a:schemeClr val="tx1"/>
                </a:solidFill>
                <a:latin typeface="Times New Roman" pitchFamily="18" charset="0"/>
                <a:ea typeface="+mn-ea"/>
                <a:cs typeface="+mn-cs"/>
              </a:rPr>
              <a:t>Annex II) can then refer to.</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7</a:t>
            </a:fld>
            <a:endParaRPr lang="de-DE" altLang="de-DE"/>
          </a:p>
        </p:txBody>
      </p:sp>
    </p:spTree>
    <p:extLst>
      <p:ext uri="{BB962C8B-B14F-4D97-AF65-F5344CB8AC3E}">
        <p14:creationId xmlns:p14="http://schemas.microsoft.com/office/powerpoint/2010/main" val="421395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34 Data themes, noted in 3 annexes – (required to successfully build </a:t>
            </a:r>
            <a:r>
              <a:rPr lang="en-US" b="1" i="1" dirty="0" smtClean="0"/>
              <a:t>environmental</a:t>
            </a:r>
            <a:r>
              <a:rPr lang="en-US" b="1" dirty="0" smtClean="0"/>
              <a:t> information systems</a:t>
            </a:r>
            <a:r>
              <a:rPr lang="en-US" dirty="0" smtClean="0"/>
              <a:t>)</a:t>
            </a:r>
          </a:p>
          <a:p>
            <a:endParaRPr lang="de-DE" dirty="0"/>
          </a:p>
        </p:txBody>
      </p:sp>
    </p:spTree>
    <p:extLst>
      <p:ext uri="{BB962C8B-B14F-4D97-AF65-F5344CB8AC3E}">
        <p14:creationId xmlns:p14="http://schemas.microsoft.com/office/powerpoint/2010/main" val="135211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cd8537eb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cd8537eb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cd8537eb1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cd8537eb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cf43ad34e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cf43ad34e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d8537eb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cd8537eb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Intersection of Union ist eine Kennzahl für die Ähnlichkeit von Mengen, insbesondere von Gebäudegeometrien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Fläche der Vereinigung und die Fläche der Verschneidung werden berechnet</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Ergebnis ist die Vereinigungsfläche dividiert durch die Verschneidungsfläche (Abbildung 1)</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Differenzbildung zeigt optisch die Vollständigkeit der ALKIS Daten im Vergleich zu OSM-Daten.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OSM = OpenStreetMap-Gebäude als Polygone</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ALKIS = ALKIS-Gebäude als Polygone</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de" sz="1200">
                <a:solidFill>
                  <a:schemeClr val="dk1"/>
                </a:solidFill>
                <a:latin typeface="Roboto"/>
                <a:ea typeface="Roboto"/>
                <a:cs typeface="Roboto"/>
                <a:sym typeface="Roboto"/>
              </a:rPr>
              <a:t>Die Differenz kann auf 2 Weisen erfolgen:</a:t>
            </a:r>
            <a:endParaRPr sz="1200">
              <a:solidFill>
                <a:schemeClr val="dk1"/>
              </a:solidFill>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AutoNum type="arabicPeriod"/>
            </a:pPr>
            <a:r>
              <a:rPr lang="de" sz="1200">
                <a:solidFill>
                  <a:schemeClr val="dk1"/>
                </a:solidFill>
                <a:latin typeface="Roboto"/>
                <a:ea typeface="Roboto"/>
                <a:cs typeface="Roboto"/>
                <a:sym typeface="Roboto"/>
              </a:rPr>
              <a:t>ALKIS-Gebäude von OSM-Gebäuden abziehen</a:t>
            </a:r>
            <a:endParaRPr sz="1200">
              <a:solidFill>
                <a:schemeClr val="dk1"/>
              </a:solidFill>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AutoNum type="arabicPeriod"/>
            </a:pPr>
            <a:r>
              <a:rPr lang="de" sz="1200">
                <a:solidFill>
                  <a:schemeClr val="dk1"/>
                </a:solidFill>
                <a:latin typeface="Roboto"/>
                <a:ea typeface="Roboto"/>
                <a:cs typeface="Roboto"/>
                <a:sym typeface="Roboto"/>
              </a:rPr>
              <a:t>OSM-Gebäude von ALKIS-Gebäuden abziehen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82625" y="457200"/>
            <a:ext cx="7992000" cy="51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body" idx="1"/>
          </p:nvPr>
        </p:nvSpPr>
        <p:spPr>
          <a:xfrm rot="5400000">
            <a:off x="2991907" y="-1055521"/>
            <a:ext cx="3375300" cy="7993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630"/>
              </a:spcBef>
              <a:spcAft>
                <a:spcPts val="0"/>
              </a:spcAft>
              <a:buClr>
                <a:srgbClr val="000072"/>
              </a:buClr>
              <a:buSzPts val="1800"/>
              <a:buChar char="▪"/>
              <a:defRPr/>
            </a:lvl1pPr>
            <a:lvl2pPr marL="914400" lvl="1" indent="-342900" algn="l">
              <a:lnSpc>
                <a:spcPct val="100000"/>
              </a:lnSpc>
              <a:spcBef>
                <a:spcPts val="630"/>
              </a:spcBef>
              <a:spcAft>
                <a:spcPts val="0"/>
              </a:spcAft>
              <a:buClr>
                <a:srgbClr val="000072"/>
              </a:buClr>
              <a:buSzPts val="1800"/>
              <a:buChar char="–"/>
              <a:defRPr/>
            </a:lvl2pPr>
            <a:lvl3pPr marL="1371600" lvl="2" indent="-342900" algn="l">
              <a:lnSpc>
                <a:spcPct val="100000"/>
              </a:lnSpc>
              <a:spcBef>
                <a:spcPts val="630"/>
              </a:spcBef>
              <a:spcAft>
                <a:spcPts val="0"/>
              </a:spcAft>
              <a:buClr>
                <a:srgbClr val="000072"/>
              </a:buClr>
              <a:buSzPts val="1800"/>
              <a:buChar char="•"/>
              <a:defRPr/>
            </a:lvl3pPr>
            <a:lvl4pPr marL="1828800" lvl="3" indent="-342900" algn="l">
              <a:lnSpc>
                <a:spcPct val="100000"/>
              </a:lnSpc>
              <a:spcBef>
                <a:spcPts val="630"/>
              </a:spcBef>
              <a:spcAft>
                <a:spcPts val="0"/>
              </a:spcAft>
              <a:buClr>
                <a:srgbClr val="000072"/>
              </a:buClr>
              <a:buSzPts val="1800"/>
              <a:buChar char="–"/>
              <a:defRPr/>
            </a:lvl4pPr>
            <a:lvl5pPr marL="2286000" lvl="4" indent="-342900" algn="l">
              <a:lnSpc>
                <a:spcPct val="100000"/>
              </a:lnSpc>
              <a:spcBef>
                <a:spcPts val="630"/>
              </a:spcBef>
              <a:spcAft>
                <a:spcPts val="0"/>
              </a:spcAft>
              <a:buClr>
                <a:srgbClr val="000072"/>
              </a:buClr>
              <a:buSzPts val="1800"/>
              <a:buChar char="»"/>
              <a:defRPr/>
            </a:lvl5pPr>
            <a:lvl6pPr marL="2743200" lvl="5" indent="-342900" algn="l">
              <a:lnSpc>
                <a:spcPct val="100000"/>
              </a:lnSpc>
              <a:spcBef>
                <a:spcPts val="630"/>
              </a:spcBef>
              <a:spcAft>
                <a:spcPts val="0"/>
              </a:spcAft>
              <a:buClr>
                <a:srgbClr val="000072"/>
              </a:buClr>
              <a:buSzPts val="1800"/>
              <a:buChar char="»"/>
              <a:defRPr/>
            </a:lvl6pPr>
            <a:lvl7pPr marL="3200400" lvl="6" indent="-342900" algn="l">
              <a:lnSpc>
                <a:spcPct val="100000"/>
              </a:lnSpc>
              <a:spcBef>
                <a:spcPts val="630"/>
              </a:spcBef>
              <a:spcAft>
                <a:spcPts val="0"/>
              </a:spcAft>
              <a:buClr>
                <a:srgbClr val="000072"/>
              </a:buClr>
              <a:buSzPts val="1800"/>
              <a:buChar char="»"/>
              <a:defRPr/>
            </a:lvl7pPr>
            <a:lvl8pPr marL="3657600" lvl="7" indent="-342900" algn="l">
              <a:lnSpc>
                <a:spcPct val="100000"/>
              </a:lnSpc>
              <a:spcBef>
                <a:spcPts val="630"/>
              </a:spcBef>
              <a:spcAft>
                <a:spcPts val="0"/>
              </a:spcAft>
              <a:buClr>
                <a:srgbClr val="000072"/>
              </a:buClr>
              <a:buSzPts val="1800"/>
              <a:buChar char="»"/>
              <a:defRPr/>
            </a:lvl8pPr>
            <a:lvl9pPr marL="4114800" lvl="8" indent="-342900" algn="l">
              <a:lnSpc>
                <a:spcPct val="100000"/>
              </a:lnSpc>
              <a:spcBef>
                <a:spcPts val="630"/>
              </a:spcBef>
              <a:spcAft>
                <a:spcPts val="0"/>
              </a:spcAft>
              <a:buClr>
                <a:srgbClr val="000072"/>
              </a:buClr>
              <a:buSzPts val="1800"/>
              <a:buChar char="»"/>
              <a:defRPr/>
            </a:lvl9pPr>
          </a:lstStyle>
          <a:p>
            <a:endParaRPr/>
          </a:p>
        </p:txBody>
      </p:sp>
      <p:sp>
        <p:nvSpPr>
          <p:cNvPr id="66" name="Google Shape;66;p11"/>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rot="5400000">
            <a:off x="5141088" y="1609050"/>
            <a:ext cx="4172100" cy="18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325450" y="-185700"/>
            <a:ext cx="4172100" cy="5457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630"/>
              </a:spcBef>
              <a:spcAft>
                <a:spcPts val="0"/>
              </a:spcAft>
              <a:buClr>
                <a:srgbClr val="000072"/>
              </a:buClr>
              <a:buSzPts val="1800"/>
              <a:buChar char="▪"/>
              <a:defRPr/>
            </a:lvl1pPr>
            <a:lvl2pPr marL="914400" lvl="1" indent="-342900" algn="l">
              <a:lnSpc>
                <a:spcPct val="100000"/>
              </a:lnSpc>
              <a:spcBef>
                <a:spcPts val="630"/>
              </a:spcBef>
              <a:spcAft>
                <a:spcPts val="0"/>
              </a:spcAft>
              <a:buClr>
                <a:srgbClr val="000072"/>
              </a:buClr>
              <a:buSzPts val="1800"/>
              <a:buChar char="–"/>
              <a:defRPr/>
            </a:lvl2pPr>
            <a:lvl3pPr marL="1371600" lvl="2" indent="-342900" algn="l">
              <a:lnSpc>
                <a:spcPct val="100000"/>
              </a:lnSpc>
              <a:spcBef>
                <a:spcPts val="630"/>
              </a:spcBef>
              <a:spcAft>
                <a:spcPts val="0"/>
              </a:spcAft>
              <a:buClr>
                <a:srgbClr val="000072"/>
              </a:buClr>
              <a:buSzPts val="1800"/>
              <a:buChar char="•"/>
              <a:defRPr/>
            </a:lvl3pPr>
            <a:lvl4pPr marL="1828800" lvl="3" indent="-342900" algn="l">
              <a:lnSpc>
                <a:spcPct val="100000"/>
              </a:lnSpc>
              <a:spcBef>
                <a:spcPts val="630"/>
              </a:spcBef>
              <a:spcAft>
                <a:spcPts val="0"/>
              </a:spcAft>
              <a:buClr>
                <a:srgbClr val="000072"/>
              </a:buClr>
              <a:buSzPts val="1800"/>
              <a:buChar char="–"/>
              <a:defRPr/>
            </a:lvl4pPr>
            <a:lvl5pPr marL="2286000" lvl="4" indent="-342900" algn="l">
              <a:lnSpc>
                <a:spcPct val="100000"/>
              </a:lnSpc>
              <a:spcBef>
                <a:spcPts val="630"/>
              </a:spcBef>
              <a:spcAft>
                <a:spcPts val="0"/>
              </a:spcAft>
              <a:buClr>
                <a:srgbClr val="000072"/>
              </a:buClr>
              <a:buSzPts val="1800"/>
              <a:buChar char="»"/>
              <a:defRPr/>
            </a:lvl5pPr>
            <a:lvl6pPr marL="2743200" lvl="5" indent="-342900" algn="l">
              <a:lnSpc>
                <a:spcPct val="100000"/>
              </a:lnSpc>
              <a:spcBef>
                <a:spcPts val="630"/>
              </a:spcBef>
              <a:spcAft>
                <a:spcPts val="0"/>
              </a:spcAft>
              <a:buClr>
                <a:srgbClr val="000072"/>
              </a:buClr>
              <a:buSzPts val="1800"/>
              <a:buChar char="»"/>
              <a:defRPr/>
            </a:lvl6pPr>
            <a:lvl7pPr marL="3200400" lvl="6" indent="-342900" algn="l">
              <a:lnSpc>
                <a:spcPct val="100000"/>
              </a:lnSpc>
              <a:spcBef>
                <a:spcPts val="630"/>
              </a:spcBef>
              <a:spcAft>
                <a:spcPts val="0"/>
              </a:spcAft>
              <a:buClr>
                <a:srgbClr val="000072"/>
              </a:buClr>
              <a:buSzPts val="1800"/>
              <a:buChar char="»"/>
              <a:defRPr/>
            </a:lvl7pPr>
            <a:lvl8pPr marL="3657600" lvl="7" indent="-342900" algn="l">
              <a:lnSpc>
                <a:spcPct val="100000"/>
              </a:lnSpc>
              <a:spcBef>
                <a:spcPts val="630"/>
              </a:spcBef>
              <a:spcAft>
                <a:spcPts val="0"/>
              </a:spcAft>
              <a:buClr>
                <a:srgbClr val="000072"/>
              </a:buClr>
              <a:buSzPts val="1800"/>
              <a:buChar char="»"/>
              <a:defRPr/>
            </a:lvl8pPr>
            <a:lvl9pPr marL="4114800" lvl="8" indent="-342900" algn="l">
              <a:lnSpc>
                <a:spcPct val="100000"/>
              </a:lnSpc>
              <a:spcBef>
                <a:spcPts val="630"/>
              </a:spcBef>
              <a:spcAft>
                <a:spcPts val="0"/>
              </a:spcAft>
              <a:buClr>
                <a:srgbClr val="000072"/>
              </a:buClr>
              <a:buSzPts val="1800"/>
              <a:buChar char="»"/>
              <a:defRPr/>
            </a:lvl9pPr>
          </a:lstStyle>
          <a:p>
            <a:endParaRPr/>
          </a:p>
        </p:txBody>
      </p:sp>
      <p:sp>
        <p:nvSpPr>
          <p:cNvPr id="71" name="Google Shape;71;p12"/>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583661" y="445025"/>
            <a:ext cx="8080442"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3"/>
          <p:cNvSpPr txBox="1">
            <a:spLocks noGrp="1"/>
          </p:cNvSpPr>
          <p:nvPr>
            <p:ph type="body" idx="1"/>
          </p:nvPr>
        </p:nvSpPr>
        <p:spPr>
          <a:xfrm>
            <a:off x="583661" y="1238655"/>
            <a:ext cx="8080442" cy="3330220"/>
          </a:xfrm>
          <a:prstGeom prst="rect">
            <a:avLst/>
          </a:prstGeom>
        </p:spPr>
        <p:txBody>
          <a:bodyPr spcFirstLastPara="1" wrap="square" lIns="91425" tIns="45700" rIns="91425" bIns="45700" anchor="t" anchorCtr="0">
            <a:noAutofit/>
          </a:bodyPr>
          <a:lstStyle>
            <a:lvl1pPr marL="457200" lvl="0" indent="-330200" rtl="0">
              <a:spcBef>
                <a:spcPts val="560"/>
              </a:spcBef>
              <a:spcAft>
                <a:spcPts val="0"/>
              </a:spcAft>
              <a:buSzPts val="1600"/>
              <a:buChar char="▪"/>
              <a:defRPr/>
            </a:lvl1pPr>
            <a:lvl2pPr marL="914400" lvl="1" indent="-330200" rtl="0">
              <a:spcBef>
                <a:spcPts val="560"/>
              </a:spcBef>
              <a:spcAft>
                <a:spcPts val="0"/>
              </a:spcAft>
              <a:buSzPts val="1600"/>
              <a:buChar char="–"/>
              <a:defRPr/>
            </a:lvl2pPr>
            <a:lvl3pPr marL="1371600" lvl="2" indent="-330200" rtl="0">
              <a:spcBef>
                <a:spcPts val="560"/>
              </a:spcBef>
              <a:spcAft>
                <a:spcPts val="0"/>
              </a:spcAft>
              <a:buSzPts val="1600"/>
              <a:buChar char="•"/>
              <a:defRPr/>
            </a:lvl3pPr>
            <a:lvl4pPr marL="1828800" lvl="3" indent="-330200" rtl="0">
              <a:spcBef>
                <a:spcPts val="560"/>
              </a:spcBef>
              <a:spcAft>
                <a:spcPts val="0"/>
              </a:spcAft>
              <a:buSzPts val="1600"/>
              <a:buChar char="–"/>
              <a:defRPr/>
            </a:lvl4pPr>
            <a:lvl5pPr marL="2286000" lvl="4" indent="-330200" rtl="0">
              <a:spcBef>
                <a:spcPts val="560"/>
              </a:spcBef>
              <a:spcAft>
                <a:spcPts val="0"/>
              </a:spcAft>
              <a:buSzPts val="1600"/>
              <a:buChar char="»"/>
              <a:defRPr/>
            </a:lvl5pPr>
            <a:lvl6pPr marL="2743200" lvl="5" indent="-330200" rtl="0">
              <a:spcBef>
                <a:spcPts val="560"/>
              </a:spcBef>
              <a:spcAft>
                <a:spcPts val="0"/>
              </a:spcAft>
              <a:buSzPts val="1600"/>
              <a:buChar char="»"/>
              <a:defRPr/>
            </a:lvl6pPr>
            <a:lvl7pPr marL="3200400" lvl="6" indent="-330200" rtl="0">
              <a:spcBef>
                <a:spcPts val="560"/>
              </a:spcBef>
              <a:spcAft>
                <a:spcPts val="0"/>
              </a:spcAft>
              <a:buSzPts val="1600"/>
              <a:buChar char="»"/>
              <a:defRPr/>
            </a:lvl7pPr>
            <a:lvl8pPr marL="3657600" lvl="7" indent="-330200" rtl="0">
              <a:spcBef>
                <a:spcPts val="560"/>
              </a:spcBef>
              <a:spcAft>
                <a:spcPts val="0"/>
              </a:spcAft>
              <a:buSzPts val="1600"/>
              <a:buChar char="»"/>
              <a:defRPr/>
            </a:lvl8pPr>
            <a:lvl9pPr marL="4114800" lvl="8" indent="-330200" rtl="0">
              <a:spcBef>
                <a:spcPts val="560"/>
              </a:spcBef>
              <a:spcAft>
                <a:spcPts val="0"/>
              </a:spcAft>
              <a:buSzPts val="1600"/>
              <a:buChar char="»"/>
              <a:defRPr/>
            </a:lvl9pPr>
          </a:lstStyle>
          <a:p>
            <a:endParaRPr dirty="0"/>
          </a:p>
        </p:txBody>
      </p:sp>
      <p:sp>
        <p:nvSpPr>
          <p:cNvPr id="76" name="Google Shape;76;p13"/>
          <p:cNvSpPr txBox="1">
            <a:spLocks noGrp="1"/>
          </p:cNvSpPr>
          <p:nvPr>
            <p:ph type="sldNum" idx="12"/>
          </p:nvPr>
        </p:nvSpPr>
        <p:spPr>
          <a:xfrm>
            <a:off x="8102807"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82625" y="457200"/>
            <a:ext cx="7992000" cy="51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82625" y="1253729"/>
            <a:ext cx="7993800" cy="3375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630"/>
              </a:spcBef>
              <a:spcAft>
                <a:spcPts val="0"/>
              </a:spcAft>
              <a:buClr>
                <a:srgbClr val="000072"/>
              </a:buClr>
              <a:buSzPts val="1800"/>
              <a:buChar char="▪"/>
              <a:defRPr/>
            </a:lvl1pPr>
            <a:lvl2pPr marL="914400" lvl="1" indent="-342900" algn="l">
              <a:lnSpc>
                <a:spcPct val="100000"/>
              </a:lnSpc>
              <a:spcBef>
                <a:spcPts val="630"/>
              </a:spcBef>
              <a:spcAft>
                <a:spcPts val="0"/>
              </a:spcAft>
              <a:buClr>
                <a:srgbClr val="000072"/>
              </a:buClr>
              <a:buSzPts val="1800"/>
              <a:buChar char="–"/>
              <a:defRPr/>
            </a:lvl2pPr>
            <a:lvl3pPr marL="1371600" lvl="2" indent="-342900" algn="l">
              <a:lnSpc>
                <a:spcPct val="100000"/>
              </a:lnSpc>
              <a:spcBef>
                <a:spcPts val="630"/>
              </a:spcBef>
              <a:spcAft>
                <a:spcPts val="0"/>
              </a:spcAft>
              <a:buClr>
                <a:srgbClr val="000072"/>
              </a:buClr>
              <a:buSzPts val="1800"/>
              <a:buChar char="•"/>
              <a:defRPr/>
            </a:lvl3pPr>
            <a:lvl4pPr marL="1828800" lvl="3" indent="-342900" algn="l">
              <a:lnSpc>
                <a:spcPct val="100000"/>
              </a:lnSpc>
              <a:spcBef>
                <a:spcPts val="630"/>
              </a:spcBef>
              <a:spcAft>
                <a:spcPts val="0"/>
              </a:spcAft>
              <a:buClr>
                <a:srgbClr val="000072"/>
              </a:buClr>
              <a:buSzPts val="1800"/>
              <a:buChar char="–"/>
              <a:defRPr/>
            </a:lvl4pPr>
            <a:lvl5pPr marL="2286000" lvl="4" indent="-342900" algn="l">
              <a:lnSpc>
                <a:spcPct val="100000"/>
              </a:lnSpc>
              <a:spcBef>
                <a:spcPts val="630"/>
              </a:spcBef>
              <a:spcAft>
                <a:spcPts val="0"/>
              </a:spcAft>
              <a:buClr>
                <a:srgbClr val="000072"/>
              </a:buClr>
              <a:buSzPts val="1800"/>
              <a:buChar char="»"/>
              <a:defRPr/>
            </a:lvl5pPr>
            <a:lvl6pPr marL="2743200" lvl="5" indent="-342900" algn="l">
              <a:lnSpc>
                <a:spcPct val="100000"/>
              </a:lnSpc>
              <a:spcBef>
                <a:spcPts val="630"/>
              </a:spcBef>
              <a:spcAft>
                <a:spcPts val="0"/>
              </a:spcAft>
              <a:buClr>
                <a:srgbClr val="000072"/>
              </a:buClr>
              <a:buSzPts val="1800"/>
              <a:buChar char="»"/>
              <a:defRPr/>
            </a:lvl6pPr>
            <a:lvl7pPr marL="3200400" lvl="6" indent="-342900" algn="l">
              <a:lnSpc>
                <a:spcPct val="100000"/>
              </a:lnSpc>
              <a:spcBef>
                <a:spcPts val="630"/>
              </a:spcBef>
              <a:spcAft>
                <a:spcPts val="0"/>
              </a:spcAft>
              <a:buClr>
                <a:srgbClr val="000072"/>
              </a:buClr>
              <a:buSzPts val="1800"/>
              <a:buChar char="»"/>
              <a:defRPr/>
            </a:lvl7pPr>
            <a:lvl8pPr marL="3657600" lvl="7" indent="-342900" algn="l">
              <a:lnSpc>
                <a:spcPct val="100000"/>
              </a:lnSpc>
              <a:spcBef>
                <a:spcPts val="630"/>
              </a:spcBef>
              <a:spcAft>
                <a:spcPts val="0"/>
              </a:spcAft>
              <a:buClr>
                <a:srgbClr val="000072"/>
              </a:buClr>
              <a:buSzPts val="1800"/>
              <a:buChar char="»"/>
              <a:defRPr/>
            </a:lvl8pPr>
            <a:lvl9pPr marL="4114800" lvl="8" indent="-342900" algn="l">
              <a:lnSpc>
                <a:spcPct val="100000"/>
              </a:lnSpc>
              <a:spcBef>
                <a:spcPts val="630"/>
              </a:spcBef>
              <a:spcAft>
                <a:spcPts val="0"/>
              </a:spcAft>
              <a:buClr>
                <a:srgbClr val="000072"/>
              </a:buClr>
              <a:buSzPts val="1800"/>
              <a:buChar char="»"/>
              <a:defRPr/>
            </a:lvl9pPr>
          </a:lstStyle>
          <a:p>
            <a:endParaRPr/>
          </a:p>
        </p:txBody>
      </p:sp>
      <p:sp>
        <p:nvSpPr>
          <p:cNvPr id="21" name="Google Shape;21;p3"/>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82625" y="457200"/>
            <a:ext cx="7992000" cy="51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560"/>
              </a:spcBef>
              <a:spcAft>
                <a:spcPts val="0"/>
              </a:spcAft>
              <a:buClr>
                <a:srgbClr val="000072"/>
              </a:buClr>
              <a:buSzPts val="1600"/>
              <a:buNone/>
              <a:defRPr/>
            </a:lvl1pPr>
            <a:lvl2pPr lvl="1" algn="ctr">
              <a:lnSpc>
                <a:spcPct val="100000"/>
              </a:lnSpc>
              <a:spcBef>
                <a:spcPts val="560"/>
              </a:spcBef>
              <a:spcAft>
                <a:spcPts val="0"/>
              </a:spcAft>
              <a:buClr>
                <a:srgbClr val="000072"/>
              </a:buClr>
              <a:buSzPts val="1600"/>
              <a:buFont typeface="Calibri"/>
              <a:buNone/>
              <a:defRPr/>
            </a:lvl2pPr>
            <a:lvl3pPr lvl="2" algn="ctr">
              <a:lnSpc>
                <a:spcPct val="100000"/>
              </a:lnSpc>
              <a:spcBef>
                <a:spcPts val="560"/>
              </a:spcBef>
              <a:spcAft>
                <a:spcPts val="0"/>
              </a:spcAft>
              <a:buClr>
                <a:srgbClr val="000072"/>
              </a:buClr>
              <a:buSzPts val="1600"/>
              <a:buFont typeface="Calibri"/>
              <a:buNone/>
              <a:defRPr/>
            </a:lvl3pPr>
            <a:lvl4pPr lvl="3" algn="ctr">
              <a:lnSpc>
                <a:spcPct val="100000"/>
              </a:lnSpc>
              <a:spcBef>
                <a:spcPts val="560"/>
              </a:spcBef>
              <a:spcAft>
                <a:spcPts val="0"/>
              </a:spcAft>
              <a:buClr>
                <a:srgbClr val="000072"/>
              </a:buClr>
              <a:buSzPts val="1600"/>
              <a:buFont typeface="Calibri"/>
              <a:buNone/>
              <a:defRPr/>
            </a:lvl4pPr>
            <a:lvl5pPr lvl="4" algn="ctr">
              <a:lnSpc>
                <a:spcPct val="100000"/>
              </a:lnSpc>
              <a:spcBef>
                <a:spcPts val="560"/>
              </a:spcBef>
              <a:spcAft>
                <a:spcPts val="0"/>
              </a:spcAft>
              <a:buClr>
                <a:srgbClr val="000072"/>
              </a:buClr>
              <a:buSzPts val="1600"/>
              <a:buFont typeface="Calibri"/>
              <a:buNone/>
              <a:defRPr/>
            </a:lvl5pPr>
            <a:lvl6pPr lvl="5" algn="ctr">
              <a:lnSpc>
                <a:spcPct val="100000"/>
              </a:lnSpc>
              <a:spcBef>
                <a:spcPts val="560"/>
              </a:spcBef>
              <a:spcAft>
                <a:spcPts val="0"/>
              </a:spcAft>
              <a:buClr>
                <a:srgbClr val="000072"/>
              </a:buClr>
              <a:buSzPts val="1600"/>
              <a:buFont typeface="Calibri"/>
              <a:buNone/>
              <a:defRPr/>
            </a:lvl6pPr>
            <a:lvl7pPr lvl="6" algn="ctr">
              <a:lnSpc>
                <a:spcPct val="100000"/>
              </a:lnSpc>
              <a:spcBef>
                <a:spcPts val="560"/>
              </a:spcBef>
              <a:spcAft>
                <a:spcPts val="0"/>
              </a:spcAft>
              <a:buClr>
                <a:srgbClr val="000072"/>
              </a:buClr>
              <a:buSzPts val="1600"/>
              <a:buFont typeface="Calibri"/>
              <a:buNone/>
              <a:defRPr/>
            </a:lvl7pPr>
            <a:lvl8pPr lvl="7" algn="ctr">
              <a:lnSpc>
                <a:spcPct val="100000"/>
              </a:lnSpc>
              <a:spcBef>
                <a:spcPts val="560"/>
              </a:spcBef>
              <a:spcAft>
                <a:spcPts val="0"/>
              </a:spcAft>
              <a:buClr>
                <a:srgbClr val="000072"/>
              </a:buClr>
              <a:buSzPts val="1600"/>
              <a:buFont typeface="Calibri"/>
              <a:buNone/>
              <a:defRPr/>
            </a:lvl8pPr>
            <a:lvl9pPr lvl="8" algn="ctr">
              <a:lnSpc>
                <a:spcPct val="100000"/>
              </a:lnSpc>
              <a:spcBef>
                <a:spcPts val="560"/>
              </a:spcBef>
              <a:spcAft>
                <a:spcPts val="0"/>
              </a:spcAft>
              <a:buClr>
                <a:srgbClr val="000072"/>
              </a:buClr>
              <a:buSzPts val="1600"/>
              <a:buFont typeface="Calibri"/>
              <a:buNone/>
              <a:defRPr/>
            </a:lvl9pPr>
          </a:lstStyle>
          <a:p>
            <a:endParaRPr/>
          </a:p>
        </p:txBody>
      </p:sp>
      <p:sp>
        <p:nvSpPr>
          <p:cNvPr id="30" name="Google Shape;30;p5"/>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Clr>
                <a:srgbClr val="000072"/>
              </a:buClr>
              <a:buSzPts val="2000"/>
              <a:buNone/>
              <a:defRPr sz="2000"/>
            </a:lvl1pPr>
            <a:lvl2pPr marL="914400" lvl="1" indent="-228600" algn="l">
              <a:lnSpc>
                <a:spcPct val="100000"/>
              </a:lnSpc>
              <a:spcBef>
                <a:spcPts val="630"/>
              </a:spcBef>
              <a:spcAft>
                <a:spcPts val="0"/>
              </a:spcAft>
              <a:buClr>
                <a:srgbClr val="000072"/>
              </a:buClr>
              <a:buSzPts val="1800"/>
              <a:buFont typeface="Calibri"/>
              <a:buNone/>
              <a:defRPr sz="1800"/>
            </a:lvl2pPr>
            <a:lvl3pPr marL="1371600" lvl="2" indent="-228600" algn="l">
              <a:lnSpc>
                <a:spcPct val="100000"/>
              </a:lnSpc>
              <a:spcBef>
                <a:spcPts val="560"/>
              </a:spcBef>
              <a:spcAft>
                <a:spcPts val="0"/>
              </a:spcAft>
              <a:buClr>
                <a:srgbClr val="000072"/>
              </a:buClr>
              <a:buSzPts val="1600"/>
              <a:buFont typeface="Calibri"/>
              <a:buNone/>
              <a:defRPr sz="1600"/>
            </a:lvl3pPr>
            <a:lvl4pPr marL="1828800" lvl="3" indent="-228600" algn="l">
              <a:lnSpc>
                <a:spcPct val="100000"/>
              </a:lnSpc>
              <a:spcBef>
                <a:spcPts val="490"/>
              </a:spcBef>
              <a:spcAft>
                <a:spcPts val="0"/>
              </a:spcAft>
              <a:buClr>
                <a:srgbClr val="000072"/>
              </a:buClr>
              <a:buSzPts val="1400"/>
              <a:buFont typeface="Calibri"/>
              <a:buNone/>
              <a:defRPr sz="1400"/>
            </a:lvl4pPr>
            <a:lvl5pPr marL="2286000" lvl="4" indent="-228600" algn="l">
              <a:lnSpc>
                <a:spcPct val="100000"/>
              </a:lnSpc>
              <a:spcBef>
                <a:spcPts val="490"/>
              </a:spcBef>
              <a:spcAft>
                <a:spcPts val="0"/>
              </a:spcAft>
              <a:buClr>
                <a:srgbClr val="000072"/>
              </a:buClr>
              <a:buSzPts val="1400"/>
              <a:buFont typeface="Calibri"/>
              <a:buNone/>
              <a:defRPr sz="1400"/>
            </a:lvl5pPr>
            <a:lvl6pPr marL="2743200" lvl="5" indent="-228600" algn="l">
              <a:lnSpc>
                <a:spcPct val="100000"/>
              </a:lnSpc>
              <a:spcBef>
                <a:spcPts val="490"/>
              </a:spcBef>
              <a:spcAft>
                <a:spcPts val="0"/>
              </a:spcAft>
              <a:buClr>
                <a:srgbClr val="000072"/>
              </a:buClr>
              <a:buSzPts val="1400"/>
              <a:buFont typeface="Calibri"/>
              <a:buNone/>
              <a:defRPr sz="1400"/>
            </a:lvl6pPr>
            <a:lvl7pPr marL="3200400" lvl="6" indent="-228600" algn="l">
              <a:lnSpc>
                <a:spcPct val="100000"/>
              </a:lnSpc>
              <a:spcBef>
                <a:spcPts val="490"/>
              </a:spcBef>
              <a:spcAft>
                <a:spcPts val="0"/>
              </a:spcAft>
              <a:buClr>
                <a:srgbClr val="000072"/>
              </a:buClr>
              <a:buSzPts val="1400"/>
              <a:buFont typeface="Calibri"/>
              <a:buNone/>
              <a:defRPr sz="1400"/>
            </a:lvl7pPr>
            <a:lvl8pPr marL="3657600" lvl="7" indent="-228600" algn="l">
              <a:lnSpc>
                <a:spcPct val="100000"/>
              </a:lnSpc>
              <a:spcBef>
                <a:spcPts val="490"/>
              </a:spcBef>
              <a:spcAft>
                <a:spcPts val="0"/>
              </a:spcAft>
              <a:buClr>
                <a:srgbClr val="000072"/>
              </a:buClr>
              <a:buSzPts val="1400"/>
              <a:buFont typeface="Calibri"/>
              <a:buNone/>
              <a:defRPr sz="1400"/>
            </a:lvl8pPr>
            <a:lvl9pPr marL="4114800" lvl="8" indent="-228600" algn="l">
              <a:lnSpc>
                <a:spcPct val="100000"/>
              </a:lnSpc>
              <a:spcBef>
                <a:spcPts val="490"/>
              </a:spcBef>
              <a:spcAft>
                <a:spcPts val="0"/>
              </a:spcAft>
              <a:buClr>
                <a:srgbClr val="000072"/>
              </a:buClr>
              <a:buSzPts val="1400"/>
              <a:buFont typeface="Calibri"/>
              <a:buNone/>
              <a:defRPr sz="1400"/>
            </a:lvl9pPr>
          </a:lstStyle>
          <a:p>
            <a:endParaRPr/>
          </a:p>
        </p:txBody>
      </p:sp>
      <p:sp>
        <p:nvSpPr>
          <p:cNvPr id="35" name="Google Shape;35;p6"/>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82625" y="457200"/>
            <a:ext cx="7992000" cy="51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682625" y="1253729"/>
            <a:ext cx="3662400" cy="33753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980"/>
              </a:spcBef>
              <a:spcAft>
                <a:spcPts val="0"/>
              </a:spcAft>
              <a:buClr>
                <a:srgbClr val="000072"/>
              </a:buClr>
              <a:buSzPts val="2800"/>
              <a:buChar char="▪"/>
              <a:defRPr sz="2800"/>
            </a:lvl1pPr>
            <a:lvl2pPr marL="914400" lvl="1" indent="-381000" algn="l">
              <a:lnSpc>
                <a:spcPct val="100000"/>
              </a:lnSpc>
              <a:spcBef>
                <a:spcPts val="840"/>
              </a:spcBef>
              <a:spcAft>
                <a:spcPts val="0"/>
              </a:spcAft>
              <a:buClr>
                <a:srgbClr val="000072"/>
              </a:buClr>
              <a:buSzPts val="2400"/>
              <a:buFont typeface="Calibri"/>
              <a:buChar char="–"/>
              <a:defRPr sz="2400"/>
            </a:lvl2pPr>
            <a:lvl3pPr marL="1371600" lvl="2" indent="-355600" algn="l">
              <a:lnSpc>
                <a:spcPct val="100000"/>
              </a:lnSpc>
              <a:spcBef>
                <a:spcPts val="700"/>
              </a:spcBef>
              <a:spcAft>
                <a:spcPts val="0"/>
              </a:spcAft>
              <a:buClr>
                <a:srgbClr val="000072"/>
              </a:buClr>
              <a:buSzPts val="2000"/>
              <a:buFont typeface="Calibri"/>
              <a:buChar char="•"/>
              <a:defRPr sz="2000"/>
            </a:lvl3pPr>
            <a:lvl4pPr marL="1828800" lvl="3" indent="-342900" algn="l">
              <a:lnSpc>
                <a:spcPct val="100000"/>
              </a:lnSpc>
              <a:spcBef>
                <a:spcPts val="630"/>
              </a:spcBef>
              <a:spcAft>
                <a:spcPts val="0"/>
              </a:spcAft>
              <a:buClr>
                <a:srgbClr val="000072"/>
              </a:buClr>
              <a:buSzPts val="1800"/>
              <a:buFont typeface="Calibri"/>
              <a:buChar char="–"/>
              <a:defRPr sz="1800"/>
            </a:lvl4pPr>
            <a:lvl5pPr marL="2286000" lvl="4" indent="-342900" algn="l">
              <a:lnSpc>
                <a:spcPct val="100000"/>
              </a:lnSpc>
              <a:spcBef>
                <a:spcPts val="630"/>
              </a:spcBef>
              <a:spcAft>
                <a:spcPts val="0"/>
              </a:spcAft>
              <a:buClr>
                <a:srgbClr val="000072"/>
              </a:buClr>
              <a:buSzPts val="1800"/>
              <a:buFont typeface="Calibri"/>
              <a:buChar char="»"/>
              <a:defRPr sz="1800"/>
            </a:lvl5pPr>
            <a:lvl6pPr marL="2743200" lvl="5" indent="-342900" algn="l">
              <a:lnSpc>
                <a:spcPct val="100000"/>
              </a:lnSpc>
              <a:spcBef>
                <a:spcPts val="630"/>
              </a:spcBef>
              <a:spcAft>
                <a:spcPts val="0"/>
              </a:spcAft>
              <a:buClr>
                <a:srgbClr val="000072"/>
              </a:buClr>
              <a:buSzPts val="1800"/>
              <a:buFont typeface="Calibri"/>
              <a:buChar char="»"/>
              <a:defRPr sz="1800"/>
            </a:lvl6pPr>
            <a:lvl7pPr marL="3200400" lvl="6" indent="-342900" algn="l">
              <a:lnSpc>
                <a:spcPct val="100000"/>
              </a:lnSpc>
              <a:spcBef>
                <a:spcPts val="630"/>
              </a:spcBef>
              <a:spcAft>
                <a:spcPts val="0"/>
              </a:spcAft>
              <a:buClr>
                <a:srgbClr val="000072"/>
              </a:buClr>
              <a:buSzPts val="1800"/>
              <a:buFont typeface="Calibri"/>
              <a:buChar char="»"/>
              <a:defRPr sz="1800"/>
            </a:lvl7pPr>
            <a:lvl8pPr marL="3657600" lvl="7" indent="-342900" algn="l">
              <a:lnSpc>
                <a:spcPct val="100000"/>
              </a:lnSpc>
              <a:spcBef>
                <a:spcPts val="630"/>
              </a:spcBef>
              <a:spcAft>
                <a:spcPts val="0"/>
              </a:spcAft>
              <a:buClr>
                <a:srgbClr val="000072"/>
              </a:buClr>
              <a:buSzPts val="1800"/>
              <a:buFont typeface="Calibri"/>
              <a:buChar char="»"/>
              <a:defRPr sz="1800"/>
            </a:lvl8pPr>
            <a:lvl9pPr marL="4114800" lvl="8" indent="-342900" algn="l">
              <a:lnSpc>
                <a:spcPct val="100000"/>
              </a:lnSpc>
              <a:spcBef>
                <a:spcPts val="630"/>
              </a:spcBef>
              <a:spcAft>
                <a:spcPts val="0"/>
              </a:spcAft>
              <a:buClr>
                <a:srgbClr val="000072"/>
              </a:buClr>
              <a:buSzPts val="1800"/>
              <a:buFont typeface="Calibri"/>
              <a:buChar char="»"/>
              <a:defRPr sz="1800"/>
            </a:lvl9pPr>
          </a:lstStyle>
          <a:p>
            <a:endParaRPr/>
          </a:p>
        </p:txBody>
      </p:sp>
      <p:sp>
        <p:nvSpPr>
          <p:cNvPr id="40" name="Google Shape;40;p7"/>
          <p:cNvSpPr txBox="1">
            <a:spLocks noGrp="1"/>
          </p:cNvSpPr>
          <p:nvPr>
            <p:ph type="body" idx="2"/>
          </p:nvPr>
        </p:nvSpPr>
        <p:spPr>
          <a:xfrm>
            <a:off x="4497388" y="1253729"/>
            <a:ext cx="3663900" cy="33753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980"/>
              </a:spcBef>
              <a:spcAft>
                <a:spcPts val="0"/>
              </a:spcAft>
              <a:buClr>
                <a:srgbClr val="000072"/>
              </a:buClr>
              <a:buSzPts val="2800"/>
              <a:buChar char="▪"/>
              <a:defRPr sz="2800"/>
            </a:lvl1pPr>
            <a:lvl2pPr marL="914400" lvl="1" indent="-381000" algn="l">
              <a:lnSpc>
                <a:spcPct val="100000"/>
              </a:lnSpc>
              <a:spcBef>
                <a:spcPts val="840"/>
              </a:spcBef>
              <a:spcAft>
                <a:spcPts val="0"/>
              </a:spcAft>
              <a:buClr>
                <a:srgbClr val="000072"/>
              </a:buClr>
              <a:buSzPts val="2400"/>
              <a:buFont typeface="Calibri"/>
              <a:buChar char="–"/>
              <a:defRPr sz="2400"/>
            </a:lvl2pPr>
            <a:lvl3pPr marL="1371600" lvl="2" indent="-355600" algn="l">
              <a:lnSpc>
                <a:spcPct val="100000"/>
              </a:lnSpc>
              <a:spcBef>
                <a:spcPts val="700"/>
              </a:spcBef>
              <a:spcAft>
                <a:spcPts val="0"/>
              </a:spcAft>
              <a:buClr>
                <a:srgbClr val="000072"/>
              </a:buClr>
              <a:buSzPts val="2000"/>
              <a:buFont typeface="Calibri"/>
              <a:buChar char="•"/>
              <a:defRPr sz="2000"/>
            </a:lvl3pPr>
            <a:lvl4pPr marL="1828800" lvl="3" indent="-342900" algn="l">
              <a:lnSpc>
                <a:spcPct val="100000"/>
              </a:lnSpc>
              <a:spcBef>
                <a:spcPts val="630"/>
              </a:spcBef>
              <a:spcAft>
                <a:spcPts val="0"/>
              </a:spcAft>
              <a:buClr>
                <a:srgbClr val="000072"/>
              </a:buClr>
              <a:buSzPts val="1800"/>
              <a:buFont typeface="Calibri"/>
              <a:buChar char="–"/>
              <a:defRPr sz="1800"/>
            </a:lvl4pPr>
            <a:lvl5pPr marL="2286000" lvl="4" indent="-342900" algn="l">
              <a:lnSpc>
                <a:spcPct val="100000"/>
              </a:lnSpc>
              <a:spcBef>
                <a:spcPts val="630"/>
              </a:spcBef>
              <a:spcAft>
                <a:spcPts val="0"/>
              </a:spcAft>
              <a:buClr>
                <a:srgbClr val="000072"/>
              </a:buClr>
              <a:buSzPts val="1800"/>
              <a:buFont typeface="Calibri"/>
              <a:buChar char="»"/>
              <a:defRPr sz="1800"/>
            </a:lvl5pPr>
            <a:lvl6pPr marL="2743200" lvl="5" indent="-342900" algn="l">
              <a:lnSpc>
                <a:spcPct val="100000"/>
              </a:lnSpc>
              <a:spcBef>
                <a:spcPts val="630"/>
              </a:spcBef>
              <a:spcAft>
                <a:spcPts val="0"/>
              </a:spcAft>
              <a:buClr>
                <a:srgbClr val="000072"/>
              </a:buClr>
              <a:buSzPts val="1800"/>
              <a:buFont typeface="Calibri"/>
              <a:buChar char="»"/>
              <a:defRPr sz="1800"/>
            </a:lvl6pPr>
            <a:lvl7pPr marL="3200400" lvl="6" indent="-342900" algn="l">
              <a:lnSpc>
                <a:spcPct val="100000"/>
              </a:lnSpc>
              <a:spcBef>
                <a:spcPts val="630"/>
              </a:spcBef>
              <a:spcAft>
                <a:spcPts val="0"/>
              </a:spcAft>
              <a:buClr>
                <a:srgbClr val="000072"/>
              </a:buClr>
              <a:buSzPts val="1800"/>
              <a:buFont typeface="Calibri"/>
              <a:buChar char="»"/>
              <a:defRPr sz="1800"/>
            </a:lvl7pPr>
            <a:lvl8pPr marL="3657600" lvl="7" indent="-342900" algn="l">
              <a:lnSpc>
                <a:spcPct val="100000"/>
              </a:lnSpc>
              <a:spcBef>
                <a:spcPts val="630"/>
              </a:spcBef>
              <a:spcAft>
                <a:spcPts val="0"/>
              </a:spcAft>
              <a:buClr>
                <a:srgbClr val="000072"/>
              </a:buClr>
              <a:buSzPts val="1800"/>
              <a:buFont typeface="Calibri"/>
              <a:buChar char="»"/>
              <a:defRPr sz="1800"/>
            </a:lvl8pPr>
            <a:lvl9pPr marL="4114800" lvl="8" indent="-342900" algn="l">
              <a:lnSpc>
                <a:spcPct val="100000"/>
              </a:lnSpc>
              <a:spcBef>
                <a:spcPts val="630"/>
              </a:spcBef>
              <a:spcAft>
                <a:spcPts val="0"/>
              </a:spcAft>
              <a:buClr>
                <a:srgbClr val="000072"/>
              </a:buClr>
              <a:buSzPts val="1800"/>
              <a:buFont typeface="Calibri"/>
              <a:buChar char="»"/>
              <a:defRPr sz="1800"/>
            </a:lvl9pPr>
          </a:lstStyle>
          <a:p>
            <a:endParaRPr/>
          </a:p>
        </p:txBody>
      </p:sp>
      <p:sp>
        <p:nvSpPr>
          <p:cNvPr id="41" name="Google Shape;41;p7"/>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840"/>
              </a:spcBef>
              <a:spcAft>
                <a:spcPts val="0"/>
              </a:spcAft>
              <a:buClr>
                <a:srgbClr val="000072"/>
              </a:buClr>
              <a:buSzPts val="2400"/>
              <a:buNone/>
              <a:defRPr sz="2400" b="1"/>
            </a:lvl1pPr>
            <a:lvl2pPr marL="914400" lvl="1" indent="-228600" algn="l">
              <a:lnSpc>
                <a:spcPct val="100000"/>
              </a:lnSpc>
              <a:spcBef>
                <a:spcPts val="700"/>
              </a:spcBef>
              <a:spcAft>
                <a:spcPts val="0"/>
              </a:spcAft>
              <a:buClr>
                <a:srgbClr val="000072"/>
              </a:buClr>
              <a:buSzPts val="2000"/>
              <a:buFont typeface="Calibri"/>
              <a:buNone/>
              <a:defRPr sz="2000" b="1"/>
            </a:lvl2pPr>
            <a:lvl3pPr marL="1371600" lvl="2" indent="-228600" algn="l">
              <a:lnSpc>
                <a:spcPct val="100000"/>
              </a:lnSpc>
              <a:spcBef>
                <a:spcPts val="630"/>
              </a:spcBef>
              <a:spcAft>
                <a:spcPts val="0"/>
              </a:spcAft>
              <a:buClr>
                <a:srgbClr val="000072"/>
              </a:buClr>
              <a:buSzPts val="1800"/>
              <a:buFont typeface="Calibri"/>
              <a:buNone/>
              <a:defRPr sz="1800" b="1"/>
            </a:lvl3pPr>
            <a:lvl4pPr marL="1828800" lvl="3" indent="-228600" algn="l">
              <a:lnSpc>
                <a:spcPct val="100000"/>
              </a:lnSpc>
              <a:spcBef>
                <a:spcPts val="560"/>
              </a:spcBef>
              <a:spcAft>
                <a:spcPts val="0"/>
              </a:spcAft>
              <a:buClr>
                <a:srgbClr val="000072"/>
              </a:buClr>
              <a:buSzPts val="1600"/>
              <a:buFont typeface="Calibri"/>
              <a:buNone/>
              <a:defRPr sz="1600" b="1"/>
            </a:lvl4pPr>
            <a:lvl5pPr marL="2286000" lvl="4" indent="-228600" algn="l">
              <a:lnSpc>
                <a:spcPct val="100000"/>
              </a:lnSpc>
              <a:spcBef>
                <a:spcPts val="560"/>
              </a:spcBef>
              <a:spcAft>
                <a:spcPts val="0"/>
              </a:spcAft>
              <a:buClr>
                <a:srgbClr val="000072"/>
              </a:buClr>
              <a:buSzPts val="1600"/>
              <a:buFont typeface="Calibri"/>
              <a:buNone/>
              <a:defRPr sz="1600" b="1"/>
            </a:lvl5pPr>
            <a:lvl6pPr marL="2743200" lvl="5" indent="-228600" algn="l">
              <a:lnSpc>
                <a:spcPct val="100000"/>
              </a:lnSpc>
              <a:spcBef>
                <a:spcPts val="560"/>
              </a:spcBef>
              <a:spcAft>
                <a:spcPts val="0"/>
              </a:spcAft>
              <a:buClr>
                <a:srgbClr val="000072"/>
              </a:buClr>
              <a:buSzPts val="1600"/>
              <a:buFont typeface="Calibri"/>
              <a:buNone/>
              <a:defRPr sz="1600" b="1"/>
            </a:lvl6pPr>
            <a:lvl7pPr marL="3200400" lvl="6" indent="-228600" algn="l">
              <a:lnSpc>
                <a:spcPct val="100000"/>
              </a:lnSpc>
              <a:spcBef>
                <a:spcPts val="560"/>
              </a:spcBef>
              <a:spcAft>
                <a:spcPts val="0"/>
              </a:spcAft>
              <a:buClr>
                <a:srgbClr val="000072"/>
              </a:buClr>
              <a:buSzPts val="1600"/>
              <a:buFont typeface="Calibri"/>
              <a:buNone/>
              <a:defRPr sz="1600" b="1"/>
            </a:lvl7pPr>
            <a:lvl8pPr marL="3657600" lvl="7" indent="-228600" algn="l">
              <a:lnSpc>
                <a:spcPct val="100000"/>
              </a:lnSpc>
              <a:spcBef>
                <a:spcPts val="560"/>
              </a:spcBef>
              <a:spcAft>
                <a:spcPts val="0"/>
              </a:spcAft>
              <a:buClr>
                <a:srgbClr val="000072"/>
              </a:buClr>
              <a:buSzPts val="1600"/>
              <a:buFont typeface="Calibri"/>
              <a:buNone/>
              <a:defRPr sz="1600" b="1"/>
            </a:lvl8pPr>
            <a:lvl9pPr marL="4114800" lvl="8" indent="-228600" algn="l">
              <a:lnSpc>
                <a:spcPct val="100000"/>
              </a:lnSpc>
              <a:spcBef>
                <a:spcPts val="560"/>
              </a:spcBef>
              <a:spcAft>
                <a:spcPts val="0"/>
              </a:spcAft>
              <a:buClr>
                <a:srgbClr val="000072"/>
              </a:buClr>
              <a:buSzPts val="1600"/>
              <a:buFont typeface="Calibri"/>
              <a:buNone/>
              <a:defRPr sz="1600" b="1"/>
            </a:lvl9pPr>
          </a:lstStyle>
          <a:p>
            <a:endParaRPr/>
          </a:p>
        </p:txBody>
      </p:sp>
      <p:sp>
        <p:nvSpPr>
          <p:cNvPr id="46" name="Google Shape;46;p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840"/>
              </a:spcBef>
              <a:spcAft>
                <a:spcPts val="0"/>
              </a:spcAft>
              <a:buClr>
                <a:srgbClr val="000072"/>
              </a:buClr>
              <a:buSzPts val="2400"/>
              <a:buChar char="▪"/>
              <a:defRPr sz="2400"/>
            </a:lvl1pPr>
            <a:lvl2pPr marL="914400" lvl="1" indent="-355600" algn="l">
              <a:lnSpc>
                <a:spcPct val="100000"/>
              </a:lnSpc>
              <a:spcBef>
                <a:spcPts val="700"/>
              </a:spcBef>
              <a:spcAft>
                <a:spcPts val="0"/>
              </a:spcAft>
              <a:buClr>
                <a:srgbClr val="000072"/>
              </a:buClr>
              <a:buSzPts val="2000"/>
              <a:buFont typeface="Calibri"/>
              <a:buChar char="–"/>
              <a:defRPr sz="2000"/>
            </a:lvl2pPr>
            <a:lvl3pPr marL="1371600" lvl="2" indent="-342900" algn="l">
              <a:lnSpc>
                <a:spcPct val="100000"/>
              </a:lnSpc>
              <a:spcBef>
                <a:spcPts val="630"/>
              </a:spcBef>
              <a:spcAft>
                <a:spcPts val="0"/>
              </a:spcAft>
              <a:buClr>
                <a:srgbClr val="000072"/>
              </a:buClr>
              <a:buSzPts val="1800"/>
              <a:buFont typeface="Calibri"/>
              <a:buChar char="•"/>
              <a:defRPr sz="1800"/>
            </a:lvl3pPr>
            <a:lvl4pPr marL="1828800" lvl="3" indent="-330200" algn="l">
              <a:lnSpc>
                <a:spcPct val="100000"/>
              </a:lnSpc>
              <a:spcBef>
                <a:spcPts val="560"/>
              </a:spcBef>
              <a:spcAft>
                <a:spcPts val="0"/>
              </a:spcAft>
              <a:buClr>
                <a:srgbClr val="000072"/>
              </a:buClr>
              <a:buSzPts val="1600"/>
              <a:buFont typeface="Calibri"/>
              <a:buChar char="–"/>
              <a:defRPr sz="1600"/>
            </a:lvl4pPr>
            <a:lvl5pPr marL="2286000" lvl="4" indent="-330200" algn="l">
              <a:lnSpc>
                <a:spcPct val="100000"/>
              </a:lnSpc>
              <a:spcBef>
                <a:spcPts val="560"/>
              </a:spcBef>
              <a:spcAft>
                <a:spcPts val="0"/>
              </a:spcAft>
              <a:buClr>
                <a:srgbClr val="000072"/>
              </a:buClr>
              <a:buSzPts val="1600"/>
              <a:buFont typeface="Calibri"/>
              <a:buChar char="»"/>
              <a:defRPr sz="1600"/>
            </a:lvl5pPr>
            <a:lvl6pPr marL="2743200" lvl="5" indent="-330200" algn="l">
              <a:lnSpc>
                <a:spcPct val="100000"/>
              </a:lnSpc>
              <a:spcBef>
                <a:spcPts val="560"/>
              </a:spcBef>
              <a:spcAft>
                <a:spcPts val="0"/>
              </a:spcAft>
              <a:buClr>
                <a:srgbClr val="000072"/>
              </a:buClr>
              <a:buSzPts val="1600"/>
              <a:buFont typeface="Calibri"/>
              <a:buChar char="»"/>
              <a:defRPr sz="1600"/>
            </a:lvl6pPr>
            <a:lvl7pPr marL="3200400" lvl="6" indent="-330200" algn="l">
              <a:lnSpc>
                <a:spcPct val="100000"/>
              </a:lnSpc>
              <a:spcBef>
                <a:spcPts val="560"/>
              </a:spcBef>
              <a:spcAft>
                <a:spcPts val="0"/>
              </a:spcAft>
              <a:buClr>
                <a:srgbClr val="000072"/>
              </a:buClr>
              <a:buSzPts val="1600"/>
              <a:buFont typeface="Calibri"/>
              <a:buChar char="»"/>
              <a:defRPr sz="1600"/>
            </a:lvl7pPr>
            <a:lvl8pPr marL="3657600" lvl="7" indent="-330200" algn="l">
              <a:lnSpc>
                <a:spcPct val="100000"/>
              </a:lnSpc>
              <a:spcBef>
                <a:spcPts val="560"/>
              </a:spcBef>
              <a:spcAft>
                <a:spcPts val="0"/>
              </a:spcAft>
              <a:buClr>
                <a:srgbClr val="000072"/>
              </a:buClr>
              <a:buSzPts val="1600"/>
              <a:buFont typeface="Calibri"/>
              <a:buChar char="»"/>
              <a:defRPr sz="1600"/>
            </a:lvl8pPr>
            <a:lvl9pPr marL="4114800" lvl="8" indent="-330200" algn="l">
              <a:lnSpc>
                <a:spcPct val="100000"/>
              </a:lnSpc>
              <a:spcBef>
                <a:spcPts val="560"/>
              </a:spcBef>
              <a:spcAft>
                <a:spcPts val="0"/>
              </a:spcAft>
              <a:buClr>
                <a:srgbClr val="000072"/>
              </a:buClr>
              <a:buSzPts val="1600"/>
              <a:buFont typeface="Calibri"/>
              <a:buChar char="»"/>
              <a:defRPr sz="1600"/>
            </a:lvl9pPr>
          </a:lstStyle>
          <a:p>
            <a:endParaRPr/>
          </a:p>
        </p:txBody>
      </p:sp>
      <p:sp>
        <p:nvSpPr>
          <p:cNvPr id="47" name="Google Shape;47;p8"/>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840"/>
              </a:spcBef>
              <a:spcAft>
                <a:spcPts val="0"/>
              </a:spcAft>
              <a:buClr>
                <a:srgbClr val="000072"/>
              </a:buClr>
              <a:buSzPts val="2400"/>
              <a:buNone/>
              <a:defRPr sz="2400" b="1"/>
            </a:lvl1pPr>
            <a:lvl2pPr marL="914400" lvl="1" indent="-228600" algn="l">
              <a:lnSpc>
                <a:spcPct val="100000"/>
              </a:lnSpc>
              <a:spcBef>
                <a:spcPts val="700"/>
              </a:spcBef>
              <a:spcAft>
                <a:spcPts val="0"/>
              </a:spcAft>
              <a:buClr>
                <a:srgbClr val="000072"/>
              </a:buClr>
              <a:buSzPts val="2000"/>
              <a:buFont typeface="Calibri"/>
              <a:buNone/>
              <a:defRPr sz="2000" b="1"/>
            </a:lvl2pPr>
            <a:lvl3pPr marL="1371600" lvl="2" indent="-228600" algn="l">
              <a:lnSpc>
                <a:spcPct val="100000"/>
              </a:lnSpc>
              <a:spcBef>
                <a:spcPts val="630"/>
              </a:spcBef>
              <a:spcAft>
                <a:spcPts val="0"/>
              </a:spcAft>
              <a:buClr>
                <a:srgbClr val="000072"/>
              </a:buClr>
              <a:buSzPts val="1800"/>
              <a:buFont typeface="Calibri"/>
              <a:buNone/>
              <a:defRPr sz="1800" b="1"/>
            </a:lvl3pPr>
            <a:lvl4pPr marL="1828800" lvl="3" indent="-228600" algn="l">
              <a:lnSpc>
                <a:spcPct val="100000"/>
              </a:lnSpc>
              <a:spcBef>
                <a:spcPts val="560"/>
              </a:spcBef>
              <a:spcAft>
                <a:spcPts val="0"/>
              </a:spcAft>
              <a:buClr>
                <a:srgbClr val="000072"/>
              </a:buClr>
              <a:buSzPts val="1600"/>
              <a:buFont typeface="Calibri"/>
              <a:buNone/>
              <a:defRPr sz="1600" b="1"/>
            </a:lvl4pPr>
            <a:lvl5pPr marL="2286000" lvl="4" indent="-228600" algn="l">
              <a:lnSpc>
                <a:spcPct val="100000"/>
              </a:lnSpc>
              <a:spcBef>
                <a:spcPts val="560"/>
              </a:spcBef>
              <a:spcAft>
                <a:spcPts val="0"/>
              </a:spcAft>
              <a:buClr>
                <a:srgbClr val="000072"/>
              </a:buClr>
              <a:buSzPts val="1600"/>
              <a:buFont typeface="Calibri"/>
              <a:buNone/>
              <a:defRPr sz="1600" b="1"/>
            </a:lvl5pPr>
            <a:lvl6pPr marL="2743200" lvl="5" indent="-228600" algn="l">
              <a:lnSpc>
                <a:spcPct val="100000"/>
              </a:lnSpc>
              <a:spcBef>
                <a:spcPts val="560"/>
              </a:spcBef>
              <a:spcAft>
                <a:spcPts val="0"/>
              </a:spcAft>
              <a:buClr>
                <a:srgbClr val="000072"/>
              </a:buClr>
              <a:buSzPts val="1600"/>
              <a:buFont typeface="Calibri"/>
              <a:buNone/>
              <a:defRPr sz="1600" b="1"/>
            </a:lvl6pPr>
            <a:lvl7pPr marL="3200400" lvl="6" indent="-228600" algn="l">
              <a:lnSpc>
                <a:spcPct val="100000"/>
              </a:lnSpc>
              <a:spcBef>
                <a:spcPts val="560"/>
              </a:spcBef>
              <a:spcAft>
                <a:spcPts val="0"/>
              </a:spcAft>
              <a:buClr>
                <a:srgbClr val="000072"/>
              </a:buClr>
              <a:buSzPts val="1600"/>
              <a:buFont typeface="Calibri"/>
              <a:buNone/>
              <a:defRPr sz="1600" b="1"/>
            </a:lvl7pPr>
            <a:lvl8pPr marL="3657600" lvl="7" indent="-228600" algn="l">
              <a:lnSpc>
                <a:spcPct val="100000"/>
              </a:lnSpc>
              <a:spcBef>
                <a:spcPts val="560"/>
              </a:spcBef>
              <a:spcAft>
                <a:spcPts val="0"/>
              </a:spcAft>
              <a:buClr>
                <a:srgbClr val="000072"/>
              </a:buClr>
              <a:buSzPts val="1600"/>
              <a:buFont typeface="Calibri"/>
              <a:buNone/>
              <a:defRPr sz="1600" b="1"/>
            </a:lvl8pPr>
            <a:lvl9pPr marL="4114800" lvl="8" indent="-228600" algn="l">
              <a:lnSpc>
                <a:spcPct val="100000"/>
              </a:lnSpc>
              <a:spcBef>
                <a:spcPts val="560"/>
              </a:spcBef>
              <a:spcAft>
                <a:spcPts val="0"/>
              </a:spcAft>
              <a:buClr>
                <a:srgbClr val="000072"/>
              </a:buClr>
              <a:buSzPts val="1600"/>
              <a:buFont typeface="Calibri"/>
              <a:buNone/>
              <a:defRPr sz="1600" b="1"/>
            </a:lvl9pPr>
          </a:lstStyle>
          <a:p>
            <a:endParaRPr/>
          </a:p>
        </p:txBody>
      </p:sp>
      <p:sp>
        <p:nvSpPr>
          <p:cNvPr id="48" name="Google Shape;48;p8"/>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840"/>
              </a:spcBef>
              <a:spcAft>
                <a:spcPts val="0"/>
              </a:spcAft>
              <a:buClr>
                <a:srgbClr val="000072"/>
              </a:buClr>
              <a:buSzPts val="2400"/>
              <a:buChar char="▪"/>
              <a:defRPr sz="2400"/>
            </a:lvl1pPr>
            <a:lvl2pPr marL="914400" lvl="1" indent="-355600" algn="l">
              <a:lnSpc>
                <a:spcPct val="100000"/>
              </a:lnSpc>
              <a:spcBef>
                <a:spcPts val="700"/>
              </a:spcBef>
              <a:spcAft>
                <a:spcPts val="0"/>
              </a:spcAft>
              <a:buClr>
                <a:srgbClr val="000072"/>
              </a:buClr>
              <a:buSzPts val="2000"/>
              <a:buFont typeface="Calibri"/>
              <a:buChar char="–"/>
              <a:defRPr sz="2000"/>
            </a:lvl2pPr>
            <a:lvl3pPr marL="1371600" lvl="2" indent="-342900" algn="l">
              <a:lnSpc>
                <a:spcPct val="100000"/>
              </a:lnSpc>
              <a:spcBef>
                <a:spcPts val="630"/>
              </a:spcBef>
              <a:spcAft>
                <a:spcPts val="0"/>
              </a:spcAft>
              <a:buClr>
                <a:srgbClr val="000072"/>
              </a:buClr>
              <a:buSzPts val="1800"/>
              <a:buFont typeface="Calibri"/>
              <a:buChar char="•"/>
              <a:defRPr sz="1800"/>
            </a:lvl3pPr>
            <a:lvl4pPr marL="1828800" lvl="3" indent="-330200" algn="l">
              <a:lnSpc>
                <a:spcPct val="100000"/>
              </a:lnSpc>
              <a:spcBef>
                <a:spcPts val="560"/>
              </a:spcBef>
              <a:spcAft>
                <a:spcPts val="0"/>
              </a:spcAft>
              <a:buClr>
                <a:srgbClr val="000072"/>
              </a:buClr>
              <a:buSzPts val="1600"/>
              <a:buFont typeface="Calibri"/>
              <a:buChar char="–"/>
              <a:defRPr sz="1600"/>
            </a:lvl4pPr>
            <a:lvl5pPr marL="2286000" lvl="4" indent="-330200" algn="l">
              <a:lnSpc>
                <a:spcPct val="100000"/>
              </a:lnSpc>
              <a:spcBef>
                <a:spcPts val="560"/>
              </a:spcBef>
              <a:spcAft>
                <a:spcPts val="0"/>
              </a:spcAft>
              <a:buClr>
                <a:srgbClr val="000072"/>
              </a:buClr>
              <a:buSzPts val="1600"/>
              <a:buFont typeface="Calibri"/>
              <a:buChar char="»"/>
              <a:defRPr sz="1600"/>
            </a:lvl5pPr>
            <a:lvl6pPr marL="2743200" lvl="5" indent="-330200" algn="l">
              <a:lnSpc>
                <a:spcPct val="100000"/>
              </a:lnSpc>
              <a:spcBef>
                <a:spcPts val="560"/>
              </a:spcBef>
              <a:spcAft>
                <a:spcPts val="0"/>
              </a:spcAft>
              <a:buClr>
                <a:srgbClr val="000072"/>
              </a:buClr>
              <a:buSzPts val="1600"/>
              <a:buFont typeface="Calibri"/>
              <a:buChar char="»"/>
              <a:defRPr sz="1600"/>
            </a:lvl6pPr>
            <a:lvl7pPr marL="3200400" lvl="6" indent="-330200" algn="l">
              <a:lnSpc>
                <a:spcPct val="100000"/>
              </a:lnSpc>
              <a:spcBef>
                <a:spcPts val="560"/>
              </a:spcBef>
              <a:spcAft>
                <a:spcPts val="0"/>
              </a:spcAft>
              <a:buClr>
                <a:srgbClr val="000072"/>
              </a:buClr>
              <a:buSzPts val="1600"/>
              <a:buFont typeface="Calibri"/>
              <a:buChar char="»"/>
              <a:defRPr sz="1600"/>
            </a:lvl7pPr>
            <a:lvl8pPr marL="3657600" lvl="7" indent="-330200" algn="l">
              <a:lnSpc>
                <a:spcPct val="100000"/>
              </a:lnSpc>
              <a:spcBef>
                <a:spcPts val="560"/>
              </a:spcBef>
              <a:spcAft>
                <a:spcPts val="0"/>
              </a:spcAft>
              <a:buClr>
                <a:srgbClr val="000072"/>
              </a:buClr>
              <a:buSzPts val="1600"/>
              <a:buFont typeface="Calibri"/>
              <a:buChar char="»"/>
              <a:defRPr sz="1600"/>
            </a:lvl8pPr>
            <a:lvl9pPr marL="4114800" lvl="8" indent="-330200" algn="l">
              <a:lnSpc>
                <a:spcPct val="100000"/>
              </a:lnSpc>
              <a:spcBef>
                <a:spcPts val="560"/>
              </a:spcBef>
              <a:spcAft>
                <a:spcPts val="0"/>
              </a:spcAft>
              <a:buClr>
                <a:srgbClr val="000072"/>
              </a:buClr>
              <a:buSzPts val="1600"/>
              <a:buFont typeface="Calibri"/>
              <a:buChar char="»"/>
              <a:defRPr sz="1600"/>
            </a:lvl9pPr>
          </a:lstStyle>
          <a:p>
            <a:endParaRPr/>
          </a:p>
        </p:txBody>
      </p:sp>
      <p:sp>
        <p:nvSpPr>
          <p:cNvPr id="49" name="Google Shape;49;p8"/>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120"/>
              </a:spcBef>
              <a:spcAft>
                <a:spcPts val="0"/>
              </a:spcAft>
              <a:buClr>
                <a:srgbClr val="000072"/>
              </a:buClr>
              <a:buSzPts val="3200"/>
              <a:buChar char="▪"/>
              <a:defRPr sz="3200"/>
            </a:lvl1pPr>
            <a:lvl2pPr marL="914400" lvl="1" indent="-406400" algn="l">
              <a:lnSpc>
                <a:spcPct val="100000"/>
              </a:lnSpc>
              <a:spcBef>
                <a:spcPts val="980"/>
              </a:spcBef>
              <a:spcAft>
                <a:spcPts val="0"/>
              </a:spcAft>
              <a:buClr>
                <a:srgbClr val="000072"/>
              </a:buClr>
              <a:buSzPts val="2800"/>
              <a:buFont typeface="Calibri"/>
              <a:buChar char="–"/>
              <a:defRPr sz="2800"/>
            </a:lvl2pPr>
            <a:lvl3pPr marL="1371600" lvl="2" indent="-381000" algn="l">
              <a:lnSpc>
                <a:spcPct val="100000"/>
              </a:lnSpc>
              <a:spcBef>
                <a:spcPts val="840"/>
              </a:spcBef>
              <a:spcAft>
                <a:spcPts val="0"/>
              </a:spcAft>
              <a:buClr>
                <a:srgbClr val="000072"/>
              </a:buClr>
              <a:buSzPts val="2400"/>
              <a:buFont typeface="Calibri"/>
              <a:buChar char="•"/>
              <a:defRPr sz="2400"/>
            </a:lvl3pPr>
            <a:lvl4pPr marL="1828800" lvl="3" indent="-355600" algn="l">
              <a:lnSpc>
                <a:spcPct val="100000"/>
              </a:lnSpc>
              <a:spcBef>
                <a:spcPts val="700"/>
              </a:spcBef>
              <a:spcAft>
                <a:spcPts val="0"/>
              </a:spcAft>
              <a:buClr>
                <a:srgbClr val="000072"/>
              </a:buClr>
              <a:buSzPts val="2000"/>
              <a:buFont typeface="Calibri"/>
              <a:buChar char="–"/>
              <a:defRPr sz="2000"/>
            </a:lvl4pPr>
            <a:lvl5pPr marL="2286000" lvl="4" indent="-355600" algn="l">
              <a:lnSpc>
                <a:spcPct val="100000"/>
              </a:lnSpc>
              <a:spcBef>
                <a:spcPts val="700"/>
              </a:spcBef>
              <a:spcAft>
                <a:spcPts val="0"/>
              </a:spcAft>
              <a:buClr>
                <a:srgbClr val="000072"/>
              </a:buClr>
              <a:buSzPts val="2000"/>
              <a:buFont typeface="Calibri"/>
              <a:buChar char="»"/>
              <a:defRPr sz="2000"/>
            </a:lvl5pPr>
            <a:lvl6pPr marL="2743200" lvl="5" indent="-355600" algn="l">
              <a:lnSpc>
                <a:spcPct val="100000"/>
              </a:lnSpc>
              <a:spcBef>
                <a:spcPts val="700"/>
              </a:spcBef>
              <a:spcAft>
                <a:spcPts val="0"/>
              </a:spcAft>
              <a:buClr>
                <a:srgbClr val="000072"/>
              </a:buClr>
              <a:buSzPts val="2000"/>
              <a:buFont typeface="Calibri"/>
              <a:buChar char="»"/>
              <a:defRPr sz="2000"/>
            </a:lvl6pPr>
            <a:lvl7pPr marL="3200400" lvl="6" indent="-355600" algn="l">
              <a:lnSpc>
                <a:spcPct val="100000"/>
              </a:lnSpc>
              <a:spcBef>
                <a:spcPts val="700"/>
              </a:spcBef>
              <a:spcAft>
                <a:spcPts val="0"/>
              </a:spcAft>
              <a:buClr>
                <a:srgbClr val="000072"/>
              </a:buClr>
              <a:buSzPts val="2000"/>
              <a:buFont typeface="Calibri"/>
              <a:buChar char="»"/>
              <a:defRPr sz="2000"/>
            </a:lvl7pPr>
            <a:lvl8pPr marL="3657600" lvl="7" indent="-355600" algn="l">
              <a:lnSpc>
                <a:spcPct val="100000"/>
              </a:lnSpc>
              <a:spcBef>
                <a:spcPts val="700"/>
              </a:spcBef>
              <a:spcAft>
                <a:spcPts val="0"/>
              </a:spcAft>
              <a:buClr>
                <a:srgbClr val="000072"/>
              </a:buClr>
              <a:buSzPts val="2000"/>
              <a:buFont typeface="Calibri"/>
              <a:buChar char="»"/>
              <a:defRPr sz="2000"/>
            </a:lvl8pPr>
            <a:lvl9pPr marL="4114800" lvl="8" indent="-355600" algn="l">
              <a:lnSpc>
                <a:spcPct val="100000"/>
              </a:lnSpc>
              <a:spcBef>
                <a:spcPts val="700"/>
              </a:spcBef>
              <a:spcAft>
                <a:spcPts val="0"/>
              </a:spcAft>
              <a:buClr>
                <a:srgbClr val="000072"/>
              </a:buClr>
              <a:buSzPts val="2000"/>
              <a:buFont typeface="Calibri"/>
              <a:buChar char="»"/>
              <a:defRPr sz="2000"/>
            </a:lvl9pPr>
          </a:lstStyle>
          <a:p>
            <a:endParaRPr/>
          </a:p>
        </p:txBody>
      </p:sp>
      <p:sp>
        <p:nvSpPr>
          <p:cNvPr id="54" name="Google Shape;54;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90"/>
              </a:spcBef>
              <a:spcAft>
                <a:spcPts val="0"/>
              </a:spcAft>
              <a:buClr>
                <a:srgbClr val="000072"/>
              </a:buClr>
              <a:buSzPts val="1400"/>
              <a:buNone/>
              <a:defRPr sz="1400"/>
            </a:lvl1pPr>
            <a:lvl2pPr marL="914400" lvl="1" indent="-228600" algn="l">
              <a:lnSpc>
                <a:spcPct val="100000"/>
              </a:lnSpc>
              <a:spcBef>
                <a:spcPts val="420"/>
              </a:spcBef>
              <a:spcAft>
                <a:spcPts val="0"/>
              </a:spcAft>
              <a:buClr>
                <a:srgbClr val="000072"/>
              </a:buClr>
              <a:buSzPts val="1200"/>
              <a:buFont typeface="Calibri"/>
              <a:buNone/>
              <a:defRPr sz="1200"/>
            </a:lvl2pPr>
            <a:lvl3pPr marL="1371600" lvl="2" indent="-228600" algn="l">
              <a:lnSpc>
                <a:spcPct val="100000"/>
              </a:lnSpc>
              <a:spcBef>
                <a:spcPts val="350"/>
              </a:spcBef>
              <a:spcAft>
                <a:spcPts val="0"/>
              </a:spcAft>
              <a:buClr>
                <a:srgbClr val="000072"/>
              </a:buClr>
              <a:buSzPts val="1000"/>
              <a:buFont typeface="Calibri"/>
              <a:buNone/>
              <a:defRPr sz="1000"/>
            </a:lvl3pPr>
            <a:lvl4pPr marL="1828800" lvl="3" indent="-228600" algn="l">
              <a:lnSpc>
                <a:spcPct val="100000"/>
              </a:lnSpc>
              <a:spcBef>
                <a:spcPts val="315"/>
              </a:spcBef>
              <a:spcAft>
                <a:spcPts val="0"/>
              </a:spcAft>
              <a:buClr>
                <a:srgbClr val="000072"/>
              </a:buClr>
              <a:buSzPts val="900"/>
              <a:buFont typeface="Calibri"/>
              <a:buNone/>
              <a:defRPr sz="900"/>
            </a:lvl4pPr>
            <a:lvl5pPr marL="2286000" lvl="4" indent="-228600" algn="l">
              <a:lnSpc>
                <a:spcPct val="100000"/>
              </a:lnSpc>
              <a:spcBef>
                <a:spcPts val="315"/>
              </a:spcBef>
              <a:spcAft>
                <a:spcPts val="0"/>
              </a:spcAft>
              <a:buClr>
                <a:srgbClr val="000072"/>
              </a:buClr>
              <a:buSzPts val="900"/>
              <a:buFont typeface="Calibri"/>
              <a:buNone/>
              <a:defRPr sz="900"/>
            </a:lvl5pPr>
            <a:lvl6pPr marL="2743200" lvl="5" indent="-228600" algn="l">
              <a:lnSpc>
                <a:spcPct val="100000"/>
              </a:lnSpc>
              <a:spcBef>
                <a:spcPts val="315"/>
              </a:spcBef>
              <a:spcAft>
                <a:spcPts val="0"/>
              </a:spcAft>
              <a:buClr>
                <a:srgbClr val="000072"/>
              </a:buClr>
              <a:buSzPts val="900"/>
              <a:buFont typeface="Calibri"/>
              <a:buNone/>
              <a:defRPr sz="900"/>
            </a:lvl6pPr>
            <a:lvl7pPr marL="3200400" lvl="6" indent="-228600" algn="l">
              <a:lnSpc>
                <a:spcPct val="100000"/>
              </a:lnSpc>
              <a:spcBef>
                <a:spcPts val="315"/>
              </a:spcBef>
              <a:spcAft>
                <a:spcPts val="0"/>
              </a:spcAft>
              <a:buClr>
                <a:srgbClr val="000072"/>
              </a:buClr>
              <a:buSzPts val="900"/>
              <a:buFont typeface="Calibri"/>
              <a:buNone/>
              <a:defRPr sz="900"/>
            </a:lvl7pPr>
            <a:lvl8pPr marL="3657600" lvl="7" indent="-228600" algn="l">
              <a:lnSpc>
                <a:spcPct val="100000"/>
              </a:lnSpc>
              <a:spcBef>
                <a:spcPts val="315"/>
              </a:spcBef>
              <a:spcAft>
                <a:spcPts val="0"/>
              </a:spcAft>
              <a:buClr>
                <a:srgbClr val="000072"/>
              </a:buClr>
              <a:buSzPts val="900"/>
              <a:buFont typeface="Calibri"/>
              <a:buNone/>
              <a:defRPr sz="900"/>
            </a:lvl8pPr>
            <a:lvl9pPr marL="4114800" lvl="8" indent="-228600" algn="l">
              <a:lnSpc>
                <a:spcPct val="100000"/>
              </a:lnSpc>
              <a:spcBef>
                <a:spcPts val="315"/>
              </a:spcBef>
              <a:spcAft>
                <a:spcPts val="0"/>
              </a:spcAft>
              <a:buClr>
                <a:srgbClr val="000072"/>
              </a:buClr>
              <a:buSzPts val="900"/>
              <a:buFont typeface="Calibri"/>
              <a:buNone/>
              <a:defRPr sz="900"/>
            </a:lvl9pPr>
          </a:lstStyle>
          <a:p>
            <a:endParaRPr/>
          </a:p>
        </p:txBody>
      </p:sp>
      <p:sp>
        <p:nvSpPr>
          <p:cNvPr id="55" name="Google Shape;55;p9"/>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a:spLocks noGrp="1"/>
          </p:cNvSpPr>
          <p:nvPr>
            <p:ph type="pic" idx="2"/>
          </p:nvPr>
        </p:nvSpPr>
        <p:spPr>
          <a:xfrm>
            <a:off x="1792288" y="459581"/>
            <a:ext cx="5486400" cy="3086100"/>
          </a:xfrm>
          <a:prstGeom prst="rect">
            <a:avLst/>
          </a:prstGeom>
          <a:noFill/>
          <a:ln>
            <a:noFill/>
          </a:ln>
        </p:spPr>
      </p:sp>
      <p:sp>
        <p:nvSpPr>
          <p:cNvPr id="60" name="Google Shape;60;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90"/>
              </a:spcBef>
              <a:spcAft>
                <a:spcPts val="0"/>
              </a:spcAft>
              <a:buClr>
                <a:srgbClr val="000072"/>
              </a:buClr>
              <a:buSzPts val="1400"/>
              <a:buNone/>
              <a:defRPr sz="1400"/>
            </a:lvl1pPr>
            <a:lvl2pPr marL="914400" lvl="1" indent="-228600" algn="l">
              <a:lnSpc>
                <a:spcPct val="100000"/>
              </a:lnSpc>
              <a:spcBef>
                <a:spcPts val="420"/>
              </a:spcBef>
              <a:spcAft>
                <a:spcPts val="0"/>
              </a:spcAft>
              <a:buClr>
                <a:srgbClr val="000072"/>
              </a:buClr>
              <a:buSzPts val="1200"/>
              <a:buFont typeface="Calibri"/>
              <a:buNone/>
              <a:defRPr sz="1200"/>
            </a:lvl2pPr>
            <a:lvl3pPr marL="1371600" lvl="2" indent="-228600" algn="l">
              <a:lnSpc>
                <a:spcPct val="100000"/>
              </a:lnSpc>
              <a:spcBef>
                <a:spcPts val="350"/>
              </a:spcBef>
              <a:spcAft>
                <a:spcPts val="0"/>
              </a:spcAft>
              <a:buClr>
                <a:srgbClr val="000072"/>
              </a:buClr>
              <a:buSzPts val="1000"/>
              <a:buFont typeface="Calibri"/>
              <a:buNone/>
              <a:defRPr sz="1000"/>
            </a:lvl3pPr>
            <a:lvl4pPr marL="1828800" lvl="3" indent="-228600" algn="l">
              <a:lnSpc>
                <a:spcPct val="100000"/>
              </a:lnSpc>
              <a:spcBef>
                <a:spcPts val="315"/>
              </a:spcBef>
              <a:spcAft>
                <a:spcPts val="0"/>
              </a:spcAft>
              <a:buClr>
                <a:srgbClr val="000072"/>
              </a:buClr>
              <a:buSzPts val="900"/>
              <a:buFont typeface="Calibri"/>
              <a:buNone/>
              <a:defRPr sz="900"/>
            </a:lvl4pPr>
            <a:lvl5pPr marL="2286000" lvl="4" indent="-228600" algn="l">
              <a:lnSpc>
                <a:spcPct val="100000"/>
              </a:lnSpc>
              <a:spcBef>
                <a:spcPts val="315"/>
              </a:spcBef>
              <a:spcAft>
                <a:spcPts val="0"/>
              </a:spcAft>
              <a:buClr>
                <a:srgbClr val="000072"/>
              </a:buClr>
              <a:buSzPts val="900"/>
              <a:buFont typeface="Calibri"/>
              <a:buNone/>
              <a:defRPr sz="900"/>
            </a:lvl5pPr>
            <a:lvl6pPr marL="2743200" lvl="5" indent="-228600" algn="l">
              <a:lnSpc>
                <a:spcPct val="100000"/>
              </a:lnSpc>
              <a:spcBef>
                <a:spcPts val="315"/>
              </a:spcBef>
              <a:spcAft>
                <a:spcPts val="0"/>
              </a:spcAft>
              <a:buClr>
                <a:srgbClr val="000072"/>
              </a:buClr>
              <a:buSzPts val="900"/>
              <a:buFont typeface="Calibri"/>
              <a:buNone/>
              <a:defRPr sz="900"/>
            </a:lvl6pPr>
            <a:lvl7pPr marL="3200400" lvl="6" indent="-228600" algn="l">
              <a:lnSpc>
                <a:spcPct val="100000"/>
              </a:lnSpc>
              <a:spcBef>
                <a:spcPts val="315"/>
              </a:spcBef>
              <a:spcAft>
                <a:spcPts val="0"/>
              </a:spcAft>
              <a:buClr>
                <a:srgbClr val="000072"/>
              </a:buClr>
              <a:buSzPts val="900"/>
              <a:buFont typeface="Calibri"/>
              <a:buNone/>
              <a:defRPr sz="900"/>
            </a:lvl7pPr>
            <a:lvl8pPr marL="3657600" lvl="7" indent="-228600" algn="l">
              <a:lnSpc>
                <a:spcPct val="100000"/>
              </a:lnSpc>
              <a:spcBef>
                <a:spcPts val="315"/>
              </a:spcBef>
              <a:spcAft>
                <a:spcPts val="0"/>
              </a:spcAft>
              <a:buClr>
                <a:srgbClr val="000072"/>
              </a:buClr>
              <a:buSzPts val="900"/>
              <a:buFont typeface="Calibri"/>
              <a:buNone/>
              <a:defRPr sz="900"/>
            </a:lvl8pPr>
            <a:lvl9pPr marL="4114800" lvl="8" indent="-228600" algn="l">
              <a:lnSpc>
                <a:spcPct val="100000"/>
              </a:lnSpc>
              <a:spcBef>
                <a:spcPts val="315"/>
              </a:spcBef>
              <a:spcAft>
                <a:spcPts val="0"/>
              </a:spcAft>
              <a:buClr>
                <a:srgbClr val="000072"/>
              </a:buClr>
              <a:buSzPts val="900"/>
              <a:buFont typeface="Calibri"/>
              <a:buNone/>
              <a:defRPr sz="900"/>
            </a:lvl9pPr>
          </a:lstStyle>
          <a:p>
            <a:endParaRPr/>
          </a:p>
        </p:txBody>
      </p:sp>
      <p:sp>
        <p:nvSpPr>
          <p:cNvPr id="61" name="Google Shape;61;p10"/>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250800" cy="5131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 name="Google Shape;7;p1"/>
          <p:cNvSpPr/>
          <p:nvPr/>
        </p:nvSpPr>
        <p:spPr>
          <a:xfrm>
            <a:off x="0" y="0"/>
            <a:ext cx="250800" cy="3706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 name="Google Shape;8;p1"/>
          <p:cNvSpPr/>
          <p:nvPr/>
        </p:nvSpPr>
        <p:spPr>
          <a:xfrm rot="-5400000">
            <a:off x="-81376" y="2106852"/>
            <a:ext cx="372300" cy="3084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chemeClr val="lt1"/>
                </a:solidFill>
                <a:latin typeface="Calibri"/>
                <a:ea typeface="Calibri"/>
                <a:cs typeface="Calibri"/>
                <a:sym typeface="Calibri"/>
              </a:rPr>
              <a:t>GDT</a:t>
            </a: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107950" y="3314700"/>
            <a:ext cx="381000" cy="228600"/>
          </a:xfrm>
          <a:prstGeom prst="rect">
            <a:avLst/>
          </a:prstGeom>
          <a:noFill/>
          <a:ln>
            <a:noFill/>
          </a:ln>
        </p:spPr>
        <p:txBody>
          <a:bodyPr spcFirstLastPara="1" wrap="square" lIns="92075" tIns="46025" rIns="92075" bIns="46025"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 sz="1200" b="0" i="0" u="none" strike="noStrike" cap="none">
                <a:solidFill>
                  <a:schemeClr val="lt1"/>
                </a:solidFill>
                <a:latin typeface="Calibri"/>
                <a:ea typeface="Calibri"/>
                <a:cs typeface="Calibri"/>
                <a:sym typeface="Calibri"/>
              </a:rPr>
              <a:t>‹Nr.›</a:t>
            </a:fld>
            <a:endParaRPr sz="1200" b="0" i="0" u="none" strike="noStrike" cap="none">
              <a:solidFill>
                <a:schemeClr val="lt1"/>
              </a:solidFill>
              <a:latin typeface="Calibri"/>
              <a:ea typeface="Calibri"/>
              <a:cs typeface="Calibri"/>
              <a:sym typeface="Calibri"/>
            </a:endParaRPr>
          </a:p>
        </p:txBody>
      </p:sp>
      <p:pic>
        <p:nvPicPr>
          <p:cNvPr id="10" name="Google Shape;10;p1" descr="HFT_EK1_CMYK_maxH16mm"/>
          <p:cNvPicPr preferRelativeResize="0"/>
          <p:nvPr/>
        </p:nvPicPr>
        <p:blipFill rotWithShape="1">
          <a:blip r:embed="rId14">
            <a:alphaModFix/>
          </a:blip>
          <a:srcRect/>
          <a:stretch/>
        </p:blipFill>
        <p:spPr>
          <a:xfrm>
            <a:off x="7956550" y="217885"/>
            <a:ext cx="837010" cy="247650"/>
          </a:xfrm>
          <a:prstGeom prst="rect">
            <a:avLst/>
          </a:prstGeom>
          <a:noFill/>
          <a:ln>
            <a:noFill/>
          </a:ln>
        </p:spPr>
      </p:pic>
      <p:sp>
        <p:nvSpPr>
          <p:cNvPr id="11" name="Google Shape;11;p1"/>
          <p:cNvSpPr txBox="1">
            <a:spLocks noGrp="1"/>
          </p:cNvSpPr>
          <p:nvPr>
            <p:ph type="title"/>
          </p:nvPr>
        </p:nvSpPr>
        <p:spPr>
          <a:xfrm>
            <a:off x="682625" y="457200"/>
            <a:ext cx="7992000" cy="51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000066"/>
                </a:solidFill>
                <a:latin typeface="Tahoma"/>
                <a:ea typeface="Tahoma"/>
                <a:cs typeface="Tahoma"/>
                <a:sym typeface="Tahoma"/>
              </a:defRPr>
            </a:lvl9pPr>
          </a:lstStyle>
          <a:p>
            <a:endParaRPr/>
          </a:p>
        </p:txBody>
      </p:sp>
      <p:sp>
        <p:nvSpPr>
          <p:cNvPr id="12" name="Google Shape;12;p1"/>
          <p:cNvSpPr txBox="1">
            <a:spLocks noGrp="1"/>
          </p:cNvSpPr>
          <p:nvPr>
            <p:ph type="body" idx="1"/>
          </p:nvPr>
        </p:nvSpPr>
        <p:spPr>
          <a:xfrm>
            <a:off x="682625" y="1253729"/>
            <a:ext cx="7993800" cy="3375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560"/>
              </a:spcBef>
              <a:spcAft>
                <a:spcPts val="0"/>
              </a:spcAft>
              <a:buClr>
                <a:srgbClr val="000072"/>
              </a:buClr>
              <a:buSzPts val="1600"/>
              <a:buFont typeface="Noto Sans"/>
              <a:buChar char="▪"/>
              <a:defRPr sz="1600" b="0" i="0" u="none" strike="noStrike" cap="none">
                <a:solidFill>
                  <a:srgbClr val="000072"/>
                </a:solidFill>
                <a:latin typeface="Calibri"/>
                <a:ea typeface="Calibri"/>
                <a:cs typeface="Calibri"/>
                <a:sym typeface="Calibri"/>
              </a:defRPr>
            </a:lvl1pPr>
            <a:lvl2pPr marL="914400" marR="0" lvl="1"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2pPr>
            <a:lvl3pPr marL="1371600" marR="0" lvl="2"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3pPr>
            <a:lvl4pPr marL="1828800" marR="0" lvl="3"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4pPr>
            <a:lvl5pPr marL="2286000" marR="0" lvl="4"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5pPr>
            <a:lvl6pPr marL="2743200" marR="0" lvl="5"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6pPr>
            <a:lvl7pPr marL="3200400" marR="0" lvl="6"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7pPr>
            <a:lvl8pPr marL="3657600" marR="0" lvl="7"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8pPr>
            <a:lvl9pPr marL="4114800" marR="0" lvl="8" indent="-330200" algn="l" rtl="0">
              <a:lnSpc>
                <a:spcPct val="100000"/>
              </a:lnSpc>
              <a:spcBef>
                <a:spcPts val="560"/>
              </a:spcBef>
              <a:spcAft>
                <a:spcPts val="0"/>
              </a:spcAft>
              <a:buClr>
                <a:srgbClr val="000072"/>
              </a:buClr>
              <a:buSzPts val="1600"/>
              <a:buFont typeface="Calibri"/>
              <a:buChar char="»"/>
              <a:defRPr sz="1600" b="0" i="0" u="none" strike="noStrike" cap="none">
                <a:solidFill>
                  <a:srgbClr val="000072"/>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323850" y="4830366"/>
            <a:ext cx="2116200" cy="171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329363" y="4743450"/>
            <a:ext cx="1832100" cy="285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66"/>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ggim.un.org/meetings/GGIM-committee/9th-Session/documents/Fundamental_Data_Publication.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gim.un.org/meetings/GGIM-committee/9th-Session/documents/Fundamental_Data_Publication.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EN/TXT/HTML/?uri=OJ:L:2007:108:FULL&amp;from=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597819"/>
            <a:ext cx="7772400" cy="1102500"/>
          </a:xfrm>
          <a:prstGeom prst="rect">
            <a:avLst/>
          </a:prstGeom>
        </p:spPr>
        <p:txBody>
          <a:bodyPr spcFirstLastPara="1" wrap="square" lIns="91425" tIns="45700" rIns="91425" bIns="45700" anchor="ctr" anchorCtr="0">
            <a:noAutofit/>
          </a:bodyPr>
          <a:lstStyle/>
          <a:p>
            <a:pPr lvl="0"/>
            <a:r>
              <a:rPr lang="en-US" dirty="0">
                <a:latin typeface="Arial"/>
                <a:ea typeface="Arial"/>
                <a:cs typeface="Arial"/>
                <a:sym typeface="Arial"/>
              </a:rPr>
              <a:t>An Investigation into Updating the Building Stock Data for Municipalities in Baden-Württemberg, Germany </a:t>
            </a:r>
            <a:endParaRPr dirty="0">
              <a:latin typeface="Arial"/>
              <a:ea typeface="Arial"/>
              <a:cs typeface="Arial"/>
              <a:sym typeface="Arial"/>
            </a:endParaRPr>
          </a:p>
        </p:txBody>
      </p:sp>
      <p:sp>
        <p:nvSpPr>
          <p:cNvPr id="82" name="Google Shape;82;p14"/>
          <p:cNvSpPr txBox="1">
            <a:spLocks noGrp="1"/>
          </p:cNvSpPr>
          <p:nvPr>
            <p:ph type="subTitle" idx="1"/>
          </p:nvPr>
        </p:nvSpPr>
        <p:spPr>
          <a:xfrm>
            <a:off x="1371600" y="2914650"/>
            <a:ext cx="6400800" cy="1314600"/>
          </a:xfrm>
          <a:prstGeom prst="rect">
            <a:avLst/>
          </a:prstGeom>
        </p:spPr>
        <p:txBody>
          <a:bodyPr spcFirstLastPara="1" wrap="square" lIns="91425" tIns="45700" rIns="91425" bIns="45700" anchor="t" anchorCtr="0">
            <a:noAutofit/>
          </a:bodyPr>
          <a:lstStyle/>
          <a:p>
            <a:pPr marL="0" indent="0">
              <a:buSzPts val="935"/>
            </a:pPr>
            <a:r>
              <a:rPr lang="de-DE" sz="1480" dirty="0" smtClean="0">
                <a:latin typeface="Arial"/>
                <a:ea typeface="Arial"/>
                <a:cs typeface="Arial"/>
                <a:sym typeface="Arial"/>
              </a:rPr>
              <a:t>Franz-Josef Behr, </a:t>
            </a:r>
            <a:r>
              <a:rPr lang="de" sz="1480" dirty="0" smtClean="0">
                <a:latin typeface="Arial"/>
                <a:ea typeface="Arial"/>
                <a:cs typeface="Arial"/>
                <a:sym typeface="Arial"/>
              </a:rPr>
              <a:t>Luisa </a:t>
            </a:r>
            <a:r>
              <a:rPr lang="de" sz="1480" dirty="0">
                <a:latin typeface="Arial"/>
                <a:ea typeface="Arial"/>
                <a:cs typeface="Arial"/>
                <a:sym typeface="Arial"/>
              </a:rPr>
              <a:t>Katzmaier, Meike Buchstab, Marius Strack, Paul Gräfe, </a:t>
            </a:r>
            <a:r>
              <a:rPr lang="de" sz="1480" dirty="0" smtClean="0">
                <a:latin typeface="Arial"/>
                <a:ea typeface="Arial"/>
                <a:cs typeface="Arial"/>
                <a:sym typeface="Arial"/>
              </a:rPr>
              <a:t>Stuttgart University of Applied Sciences</a:t>
            </a:r>
          </a:p>
          <a:p>
            <a:pPr marL="0" indent="0">
              <a:buSzPts val="935"/>
            </a:pPr>
            <a:r>
              <a:rPr lang="de" sz="1480" dirty="0" smtClean="0">
                <a:latin typeface="Arial"/>
                <a:ea typeface="Arial"/>
                <a:cs typeface="Arial"/>
                <a:sym typeface="Arial"/>
              </a:rPr>
              <a:t>Ludwig Baumgart, bwgis.de</a:t>
            </a:r>
            <a:endParaRPr sz="1480" dirty="0">
              <a:latin typeface="Arial"/>
              <a:ea typeface="Arial"/>
              <a:cs typeface="Arial"/>
              <a:sym typeface="Arial"/>
            </a:endParaRPr>
          </a:p>
        </p:txBody>
      </p:sp>
      <p:sp>
        <p:nvSpPr>
          <p:cNvPr id="83" name="Google Shape;83;p14"/>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2. Daten </a:t>
            </a:r>
            <a:endParaRPr/>
          </a:p>
        </p:txBody>
      </p:sp>
      <p:sp>
        <p:nvSpPr>
          <p:cNvPr id="103" name="Google Shape;103;p1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de" sz="1200" b="1">
                <a:solidFill>
                  <a:schemeClr val="dk1"/>
                </a:solidFill>
                <a:latin typeface="Arial"/>
                <a:ea typeface="Arial"/>
                <a:cs typeface="Arial"/>
                <a:sym typeface="Arial"/>
              </a:rPr>
              <a:t>ALKIS-Daten</a:t>
            </a:r>
            <a:endParaRPr sz="1200" b="1">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ALKIS = Amtliches Liegenschaftskataster Informationssystem</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Produkt einer NMA, des Landesamt für Geoinformation und Landentwicklung</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dient der Aufzeichnung und Darstellung von Gebäuden und Flurstücken</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amtlich geprüfte Daten </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Datenbeschaffung:</a:t>
            </a:r>
            <a:endParaRPr sz="1200">
              <a:solidFill>
                <a:schemeClr val="dk1"/>
              </a:solidFill>
              <a:latin typeface="Arial"/>
              <a:ea typeface="Arial"/>
              <a:cs typeface="Arial"/>
              <a:sym typeface="Arial"/>
            </a:endParaRPr>
          </a:p>
          <a:p>
            <a:pPr marL="899999" lvl="1" indent="-276224"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auf Anfrage vom LGL erhalten</a:t>
            </a:r>
            <a:endParaRPr sz="1200">
              <a:solidFill>
                <a:schemeClr val="dk1"/>
              </a:solidFill>
              <a:latin typeface="Arial"/>
              <a:ea typeface="Arial"/>
              <a:cs typeface="Arial"/>
              <a:sym typeface="Arial"/>
            </a:endParaRPr>
          </a:p>
          <a:p>
            <a:pPr marL="899999" lvl="1" indent="-276224"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offizieller Weg ohne Kontakte ist schwer</a:t>
            </a:r>
            <a:endParaRPr sz="1200">
              <a:solidFill>
                <a:schemeClr val="dk1"/>
              </a:solidFill>
              <a:latin typeface="Arial"/>
              <a:ea typeface="Arial"/>
              <a:cs typeface="Arial"/>
              <a:sym typeface="Arial"/>
            </a:endParaRPr>
          </a:p>
          <a:p>
            <a:pPr marL="0" lvl="0" indent="0" algn="l" rtl="0">
              <a:spcBef>
                <a:spcPts val="560"/>
              </a:spcBef>
              <a:spcAft>
                <a:spcPts val="0"/>
              </a:spcAft>
              <a:buNone/>
            </a:pPr>
            <a:endParaRPr/>
          </a:p>
        </p:txBody>
      </p:sp>
      <p:sp>
        <p:nvSpPr>
          <p:cNvPr id="104" name="Google Shape;104;p17"/>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body" idx="1"/>
          </p:nvPr>
        </p:nvSpPr>
        <p:spPr>
          <a:xfrm>
            <a:off x="682625" y="1253729"/>
            <a:ext cx="7993800" cy="3375300"/>
          </a:xfrm>
          <a:prstGeom prst="rect">
            <a:avLst/>
          </a:prstGeom>
        </p:spPr>
        <p:txBody>
          <a:bodyPr spcFirstLastPara="1" wrap="square" lIns="91425" tIns="45700" rIns="91425" bIns="45700" anchor="t" anchorCtr="0">
            <a:noAutofit/>
          </a:bodyPr>
          <a:lstStyle/>
          <a:p>
            <a:pPr marL="0" lvl="0" indent="0" algn="l" rtl="0">
              <a:spcBef>
                <a:spcPts val="630"/>
              </a:spcBef>
              <a:spcAft>
                <a:spcPts val="0"/>
              </a:spcAft>
              <a:buNone/>
            </a:pPr>
            <a:r>
              <a:rPr lang="de" sz="1200" b="1">
                <a:solidFill>
                  <a:schemeClr val="dk1"/>
                </a:solidFill>
                <a:latin typeface="Arial"/>
                <a:ea typeface="Arial"/>
                <a:cs typeface="Arial"/>
                <a:sym typeface="Arial"/>
              </a:rPr>
              <a:t>OSM-Daten</a:t>
            </a:r>
            <a:endParaRPr sz="1200" b="1">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Internationaler Open-Source-Kartendienst</a:t>
            </a:r>
            <a:endParaRPr sz="1200">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Ziel: freie Weltkarte</a:t>
            </a:r>
            <a:endParaRPr sz="1200">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dezentraler Datenspeicher</a:t>
            </a:r>
            <a:endParaRPr sz="1200">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Keine Richtlinien für Vollständigkeit und Qualität</a:t>
            </a:r>
            <a:endParaRPr sz="1200">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größter “Volunteered Geographic Information” mit Mensch als Sensor</a:t>
            </a:r>
            <a:endParaRPr sz="1200">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Datenbeschaffung:</a:t>
            </a:r>
            <a:endParaRPr sz="1200">
              <a:solidFill>
                <a:schemeClr val="dk1"/>
              </a:solidFill>
              <a:latin typeface="Arial"/>
              <a:ea typeface="Arial"/>
              <a:cs typeface="Arial"/>
              <a:sym typeface="Arial"/>
            </a:endParaRPr>
          </a:p>
          <a:p>
            <a:pPr marL="914400" lvl="1"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Download von Website “Geofabrik”</a:t>
            </a:r>
            <a:endParaRPr sz="1200">
              <a:solidFill>
                <a:schemeClr val="dk1"/>
              </a:solidFill>
              <a:latin typeface="Arial"/>
              <a:ea typeface="Arial"/>
              <a:cs typeface="Arial"/>
              <a:sym typeface="Arial"/>
            </a:endParaRPr>
          </a:p>
          <a:p>
            <a:pPr marL="0" lvl="0" indent="0" algn="l" rtl="0">
              <a:spcBef>
                <a:spcPts val="630"/>
              </a:spcBef>
              <a:spcAft>
                <a:spcPts val="0"/>
              </a:spcAft>
              <a:buNone/>
            </a:pPr>
            <a:r>
              <a:rPr lang="de" sz="1200" b="1">
                <a:solidFill>
                  <a:schemeClr val="dk1"/>
                </a:solidFill>
                <a:latin typeface="Arial"/>
                <a:ea typeface="Arial"/>
                <a:cs typeface="Arial"/>
                <a:sym typeface="Arial"/>
              </a:rPr>
              <a:t>Luftbilder:</a:t>
            </a:r>
            <a:endParaRPr sz="1200" b="1">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Luftbildatlas vom LGL</a:t>
            </a:r>
            <a:endParaRPr sz="1200">
              <a:solidFill>
                <a:schemeClr val="dk1"/>
              </a:solidFill>
              <a:latin typeface="Arial"/>
              <a:ea typeface="Arial"/>
              <a:cs typeface="Arial"/>
              <a:sym typeface="Arial"/>
            </a:endParaRPr>
          </a:p>
          <a:p>
            <a:pPr marL="457200" lvl="0"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Datenbeschaffung:</a:t>
            </a:r>
            <a:endParaRPr sz="1200">
              <a:solidFill>
                <a:schemeClr val="dk1"/>
              </a:solidFill>
              <a:latin typeface="Arial"/>
              <a:ea typeface="Arial"/>
              <a:cs typeface="Arial"/>
              <a:sym typeface="Arial"/>
            </a:endParaRPr>
          </a:p>
          <a:p>
            <a:pPr marL="914400" lvl="1" indent="-304800" algn="l" rtl="0">
              <a:spcBef>
                <a:spcPts val="630"/>
              </a:spcBef>
              <a:spcAft>
                <a:spcPts val="0"/>
              </a:spcAft>
              <a:buClr>
                <a:schemeClr val="dk1"/>
              </a:buClr>
              <a:buSzPts val="1200"/>
              <a:buFont typeface="Arial"/>
              <a:buChar char="❏"/>
            </a:pPr>
            <a:r>
              <a:rPr lang="de" sz="1200">
                <a:solidFill>
                  <a:schemeClr val="dk1"/>
                </a:solidFill>
                <a:latin typeface="Arial"/>
                <a:ea typeface="Arial"/>
                <a:cs typeface="Arial"/>
                <a:sym typeface="Arial"/>
              </a:rPr>
              <a:t>Herunterladen der Luftbilder von dem Portal des LUBWs</a:t>
            </a:r>
            <a:endParaRPr sz="1200">
              <a:solidFill>
                <a:schemeClr val="dk1"/>
              </a:solidFill>
              <a:latin typeface="Arial"/>
              <a:ea typeface="Arial"/>
              <a:cs typeface="Arial"/>
              <a:sym typeface="Arial"/>
            </a:endParaRPr>
          </a:p>
          <a:p>
            <a:pPr marL="0" lvl="0" indent="0" algn="l" rtl="0">
              <a:spcBef>
                <a:spcPts val="630"/>
              </a:spcBef>
              <a:spcAft>
                <a:spcPts val="0"/>
              </a:spcAft>
              <a:buNone/>
            </a:pPr>
            <a:endParaRPr sz="1200">
              <a:latin typeface="Arial"/>
              <a:ea typeface="Arial"/>
              <a:cs typeface="Arial"/>
              <a:sym typeface="Arial"/>
            </a:endParaRPr>
          </a:p>
        </p:txBody>
      </p:sp>
      <p:sp>
        <p:nvSpPr>
          <p:cNvPr id="110" name="Google Shape;110;p18"/>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1" name="Google Shape;111;p18"/>
          <p:cNvSpPr txBox="1">
            <a:spLocks noGrp="1"/>
          </p:cNvSpPr>
          <p:nvPr>
            <p:ph type="title"/>
          </p:nvPr>
        </p:nvSpPr>
        <p:spPr>
          <a:xfrm>
            <a:off x="682625" y="457200"/>
            <a:ext cx="79920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2. Daten</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dirty="0"/>
              <a:t>3. Vergleichsmethoden</a:t>
            </a:r>
            <a:endParaRPr dirty="0"/>
          </a:p>
        </p:txBody>
      </p:sp>
      <p:sp>
        <p:nvSpPr>
          <p:cNvPr id="117" name="Google Shape;117;p1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Roboto"/>
              <a:buChar char="●"/>
            </a:pPr>
            <a:r>
              <a:rPr lang="de" sz="1200" dirty="0">
                <a:solidFill>
                  <a:schemeClr val="dk1"/>
                </a:solidFill>
                <a:latin typeface="Roboto"/>
                <a:ea typeface="Roboto"/>
                <a:cs typeface="Roboto"/>
                <a:sym typeface="Roboto"/>
              </a:rPr>
              <a:t>I</a:t>
            </a:r>
            <a:r>
              <a:rPr lang="de" sz="1200" dirty="0">
                <a:solidFill>
                  <a:schemeClr val="dk1"/>
                </a:solidFill>
                <a:latin typeface="Arial"/>
                <a:ea typeface="Arial"/>
                <a:cs typeface="Arial"/>
                <a:sym typeface="Arial"/>
              </a:rPr>
              <a:t>ntersection of Union</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Überstand ALKIS = ALKIS-Gebäude - OpenStreetMap-Gebäude</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ÜberstandOSM = OpenStreetMap-Gebäude - ALKIS-Gebäude</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Aktualität </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Qualität </a:t>
            </a:r>
            <a:endParaRPr sz="1200" dirty="0">
              <a:solidFill>
                <a:schemeClr val="dk1"/>
              </a:solidFill>
              <a:latin typeface="Arial"/>
              <a:ea typeface="Arial"/>
              <a:cs typeface="Arial"/>
              <a:sym typeface="Arial"/>
            </a:endParaRPr>
          </a:p>
          <a:p>
            <a:pPr marL="0" lvl="0" indent="0" algn="l" rtl="0">
              <a:spcBef>
                <a:spcPts val="560"/>
              </a:spcBef>
              <a:spcAft>
                <a:spcPts val="0"/>
              </a:spcAft>
              <a:buNone/>
            </a:pPr>
            <a:endParaRPr sz="1200" dirty="0">
              <a:latin typeface="Arial"/>
              <a:ea typeface="Arial"/>
              <a:cs typeface="Arial"/>
              <a:sym typeface="Arial"/>
            </a:endParaRPr>
          </a:p>
        </p:txBody>
      </p:sp>
      <p:pic>
        <p:nvPicPr>
          <p:cNvPr id="118" name="Google Shape;118;p19"/>
          <p:cNvPicPr preferRelativeResize="0"/>
          <p:nvPr/>
        </p:nvPicPr>
        <p:blipFill rotWithShape="1">
          <a:blip r:embed="rId3">
            <a:alphaModFix/>
          </a:blip>
          <a:srcRect/>
          <a:stretch/>
        </p:blipFill>
        <p:spPr>
          <a:xfrm>
            <a:off x="1327638" y="2498850"/>
            <a:ext cx="2200275" cy="1781175"/>
          </a:xfrm>
          <a:prstGeom prst="rect">
            <a:avLst/>
          </a:prstGeom>
          <a:noFill/>
          <a:ln>
            <a:noFill/>
          </a:ln>
        </p:spPr>
      </p:pic>
      <p:sp>
        <p:nvSpPr>
          <p:cNvPr id="119" name="Google Shape;119;p19"/>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0" name="Google Shape;120;p19"/>
          <p:cNvSpPr/>
          <p:nvPr/>
        </p:nvSpPr>
        <p:spPr>
          <a:xfrm>
            <a:off x="5308100" y="2828663"/>
            <a:ext cx="1112700" cy="11127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5933900" y="2837513"/>
            <a:ext cx="1112700" cy="1112700"/>
          </a:xfrm>
          <a:prstGeom prst="ellipse">
            <a:avLst/>
          </a:prstGeom>
          <a:solidFill>
            <a:srgbClr val="FFFFFF">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txBox="1"/>
          <p:nvPr/>
        </p:nvSpPr>
        <p:spPr>
          <a:xfrm>
            <a:off x="6420800" y="2402400"/>
            <a:ext cx="1112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Calibri"/>
                <a:ea typeface="Calibri"/>
                <a:cs typeface="Calibri"/>
                <a:sym typeface="Calibri"/>
              </a:rPr>
              <a:t>Überstand ALKIS</a:t>
            </a:r>
            <a:endParaRPr sz="1000">
              <a:latin typeface="Calibri"/>
              <a:ea typeface="Calibri"/>
              <a:cs typeface="Calibri"/>
              <a:sym typeface="Calibri"/>
            </a:endParaRPr>
          </a:p>
        </p:txBody>
      </p:sp>
      <p:sp>
        <p:nvSpPr>
          <p:cNvPr id="123" name="Google Shape;123;p19"/>
          <p:cNvSpPr txBox="1"/>
          <p:nvPr/>
        </p:nvSpPr>
        <p:spPr>
          <a:xfrm>
            <a:off x="5458700" y="3941375"/>
            <a:ext cx="47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Calibri"/>
                <a:ea typeface="Calibri"/>
                <a:cs typeface="Calibri"/>
                <a:sym typeface="Calibri"/>
              </a:rPr>
              <a:t>OSM</a:t>
            </a:r>
            <a:endParaRPr sz="1000">
              <a:latin typeface="Calibri"/>
              <a:ea typeface="Calibri"/>
              <a:cs typeface="Calibri"/>
              <a:sym typeface="Calibri"/>
            </a:endParaRPr>
          </a:p>
        </p:txBody>
      </p:sp>
      <p:sp>
        <p:nvSpPr>
          <p:cNvPr id="124" name="Google Shape;124;p19"/>
          <p:cNvSpPr txBox="1"/>
          <p:nvPr/>
        </p:nvSpPr>
        <p:spPr>
          <a:xfrm>
            <a:off x="6252650" y="3941375"/>
            <a:ext cx="47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Calibri"/>
                <a:ea typeface="Calibri"/>
                <a:cs typeface="Calibri"/>
                <a:sym typeface="Calibri"/>
              </a:rPr>
              <a:t>ALKIS</a:t>
            </a:r>
            <a:endParaRPr sz="1000">
              <a:latin typeface="Calibri"/>
              <a:ea typeface="Calibri"/>
              <a:cs typeface="Calibri"/>
              <a:sym typeface="Calibri"/>
            </a:endParaRPr>
          </a:p>
        </p:txBody>
      </p:sp>
      <p:cxnSp>
        <p:nvCxnSpPr>
          <p:cNvPr id="125" name="Google Shape;125;p19"/>
          <p:cNvCxnSpPr>
            <a:endCxn id="122" idx="2"/>
          </p:cNvCxnSpPr>
          <p:nvPr/>
        </p:nvCxnSpPr>
        <p:spPr>
          <a:xfrm rot="10800000" flipH="1">
            <a:off x="6606050" y="2741100"/>
            <a:ext cx="371100" cy="481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a:t>
            </a:r>
            <a:r>
              <a:rPr lang="en-GB" dirty="0" smtClean="0"/>
              <a:t>nalysis Concept</a:t>
            </a:r>
            <a:endParaRPr lang="de-DE" dirty="0"/>
          </a:p>
        </p:txBody>
      </p:sp>
      <p:sp>
        <p:nvSpPr>
          <p:cNvPr id="3" name="Textplatzhalter 2"/>
          <p:cNvSpPr>
            <a:spLocks noGrp="1"/>
          </p:cNvSpPr>
          <p:nvPr>
            <p:ph type="body" idx="1"/>
          </p:nvPr>
        </p:nvSpPr>
        <p:spPr/>
        <p:txBody>
          <a:bodyPr/>
          <a:lstStyle/>
          <a:p>
            <a:r>
              <a:rPr lang="de-DE" dirty="0" err="1"/>
              <a:t>Intersection</a:t>
            </a:r>
            <a:r>
              <a:rPr lang="de-DE" dirty="0"/>
              <a:t> </a:t>
            </a:r>
            <a:r>
              <a:rPr lang="de-DE" dirty="0" err="1"/>
              <a:t>of</a:t>
            </a:r>
            <a:r>
              <a:rPr lang="de-DE" dirty="0"/>
              <a:t> Union</a:t>
            </a:r>
          </a:p>
          <a:p>
            <a:r>
              <a:rPr lang="de-DE" dirty="0"/>
              <a:t>Überstand ALKIS = ALKIS-Gebäude - </a:t>
            </a:r>
            <a:r>
              <a:rPr lang="de-DE" dirty="0" err="1"/>
              <a:t>OpenStreetMap</a:t>
            </a:r>
            <a:r>
              <a:rPr lang="de-DE" dirty="0"/>
              <a:t>-Gebäude</a:t>
            </a:r>
          </a:p>
          <a:p>
            <a:r>
              <a:rPr lang="de-DE" dirty="0" err="1"/>
              <a:t>ÜberstandOSM</a:t>
            </a:r>
            <a:r>
              <a:rPr lang="de-DE" dirty="0"/>
              <a:t> = </a:t>
            </a:r>
            <a:r>
              <a:rPr lang="de-DE" dirty="0" err="1"/>
              <a:t>OpenStreetMap</a:t>
            </a:r>
            <a:r>
              <a:rPr lang="de-DE" dirty="0"/>
              <a:t>-Gebäude - ALKIS-Gebäude</a:t>
            </a:r>
          </a:p>
          <a:p>
            <a:r>
              <a:rPr lang="de-DE" dirty="0"/>
              <a:t>Aktualität </a:t>
            </a:r>
          </a:p>
          <a:p>
            <a:r>
              <a:rPr lang="de-DE" dirty="0" err="1" smtClean="0"/>
              <a:t>quality</a:t>
            </a:r>
            <a:r>
              <a:rPr lang="de-DE" dirty="0" smtClean="0"/>
              <a:t> </a:t>
            </a:r>
            <a:endParaRPr lang="de-DE" dirty="0"/>
          </a:p>
          <a:p>
            <a:endParaRPr lang="de-DE" dirty="0"/>
          </a:p>
        </p:txBody>
      </p:sp>
    </p:spTree>
    <p:extLst>
      <p:ext uri="{BB962C8B-B14F-4D97-AF65-F5344CB8AC3E}">
        <p14:creationId xmlns:p14="http://schemas.microsoft.com/office/powerpoint/2010/main" val="246521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4. Volkertshausen</a:t>
            </a:r>
            <a:endParaRPr/>
          </a:p>
        </p:txBody>
      </p:sp>
      <p:sp>
        <p:nvSpPr>
          <p:cNvPr id="131" name="Google Shape;131;p2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Gemeinde mit 3215 Einwohnern und Fläche von 5,15 km im Regierungsbezirk Freiburg (BW)</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ALKIS-Gebäude: 2142</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OSM-Gebäude: 1275</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Innenstadt: keine großen Unterschiede zwischen den Datensätzen</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Neubaugebiet: deutliche Inaktualität der ALKIS-Daten im Vergleich zu den OSM-Daten</a:t>
            </a:r>
            <a:endParaRPr sz="1200">
              <a:solidFill>
                <a:schemeClr val="dk1"/>
              </a:solidFill>
              <a:latin typeface="Arial"/>
              <a:ea typeface="Arial"/>
              <a:cs typeface="Arial"/>
              <a:sym typeface="Arial"/>
            </a:endParaRPr>
          </a:p>
          <a:p>
            <a:pPr marL="457200" lvl="0" indent="0" algn="l" rtl="0">
              <a:spcBef>
                <a:spcPts val="560"/>
              </a:spcBef>
              <a:spcAft>
                <a:spcPts val="0"/>
              </a:spcAft>
              <a:buNone/>
            </a:pPr>
            <a:r>
              <a:rPr lang="de" sz="1200">
                <a:solidFill>
                  <a:schemeClr val="dk1"/>
                </a:solidFill>
                <a:latin typeface="Arial"/>
                <a:ea typeface="Arial"/>
                <a:cs typeface="Arial"/>
                <a:sym typeface="Arial"/>
              </a:rPr>
              <a:t>=&gt; OSM Aktueller </a:t>
            </a:r>
            <a:endParaRPr sz="1200">
              <a:solidFill>
                <a:schemeClr val="dk1"/>
              </a:solidFill>
              <a:latin typeface="Arial"/>
              <a:ea typeface="Arial"/>
              <a:cs typeface="Arial"/>
              <a:sym typeface="Arial"/>
            </a:endParaRPr>
          </a:p>
          <a:p>
            <a:pPr marL="457200" lvl="0" indent="0" algn="l" rtl="0">
              <a:spcBef>
                <a:spcPts val="560"/>
              </a:spcBef>
              <a:spcAft>
                <a:spcPts val="0"/>
              </a:spcAft>
              <a:buNone/>
            </a:pPr>
            <a:endParaRPr sz="1200">
              <a:solidFill>
                <a:schemeClr val="dk1"/>
              </a:solidFill>
              <a:latin typeface="Roboto"/>
              <a:ea typeface="Roboto"/>
              <a:cs typeface="Roboto"/>
              <a:sym typeface="Roboto"/>
            </a:endParaRPr>
          </a:p>
        </p:txBody>
      </p:sp>
      <p:sp>
        <p:nvSpPr>
          <p:cNvPr id="132" name="Google Shape;132;p20"/>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139" name="Google Shape;139;p21"/>
          <p:cNvPicPr preferRelativeResize="0"/>
          <p:nvPr/>
        </p:nvPicPr>
        <p:blipFill>
          <a:blip r:embed="rId3">
            <a:alphaModFix/>
          </a:blip>
          <a:stretch>
            <a:fillRect/>
          </a:stretch>
        </p:blipFill>
        <p:spPr>
          <a:xfrm>
            <a:off x="1041456" y="0"/>
            <a:ext cx="6850969" cy="5143500"/>
          </a:xfrm>
          <a:prstGeom prst="rect">
            <a:avLst/>
          </a:prstGeom>
          <a:noFill/>
          <a:ln>
            <a:noFill/>
          </a:ln>
        </p:spPr>
      </p:pic>
      <p:pic>
        <p:nvPicPr>
          <p:cNvPr id="140" name="Google Shape;140;p21"/>
          <p:cNvPicPr preferRelativeResize="0"/>
          <p:nvPr/>
        </p:nvPicPr>
        <p:blipFill>
          <a:blip r:embed="rId4">
            <a:alphaModFix/>
          </a:blip>
          <a:stretch>
            <a:fillRect/>
          </a:stretch>
        </p:blipFill>
        <p:spPr>
          <a:xfrm>
            <a:off x="1041450" y="0"/>
            <a:ext cx="2298675" cy="1194575"/>
          </a:xfrm>
          <a:prstGeom prst="rect">
            <a:avLst/>
          </a:prstGeom>
          <a:noFill/>
          <a:ln>
            <a:noFill/>
          </a:ln>
        </p:spPr>
      </p:pic>
      <p:sp>
        <p:nvSpPr>
          <p:cNvPr id="141" name="Google Shape;141;p21"/>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idx="1"/>
          </p:nvPr>
        </p:nvSpPr>
        <p:spPr/>
        <p:txBody>
          <a:bodyPr/>
          <a:lstStyle/>
          <a:p>
            <a:r>
              <a:rPr lang="en-GB" dirty="0"/>
              <a:t>Three municipalities </a:t>
            </a:r>
            <a:r>
              <a:rPr lang="en-GB" dirty="0" smtClean="0"/>
              <a:t>selected according </a:t>
            </a:r>
            <a:r>
              <a:rPr lang="en-GB" dirty="0"/>
              <a:t>to the spatial type concept of the Federal Office for Building and Regional Planning (BBSR 2023</a:t>
            </a:r>
            <a:r>
              <a:rPr lang="en-GB" dirty="0" smtClean="0"/>
              <a:t>):</a:t>
            </a:r>
          </a:p>
          <a:p>
            <a:r>
              <a:rPr lang="en-GB" dirty="0" smtClean="0"/>
              <a:t>rural </a:t>
            </a:r>
            <a:r>
              <a:rPr lang="en-GB" dirty="0"/>
              <a:t>town 2,000-5,000 </a:t>
            </a:r>
            <a:r>
              <a:rPr lang="en-GB" dirty="0" smtClean="0"/>
              <a:t>inhabitants: </a:t>
            </a:r>
            <a:r>
              <a:rPr lang="de-DE" dirty="0" err="1" smtClean="0"/>
              <a:t>Volkertshausen</a:t>
            </a:r>
            <a:r>
              <a:rPr lang="de-DE" dirty="0" smtClean="0"/>
              <a:t>, </a:t>
            </a:r>
            <a:endParaRPr lang="en-GB" dirty="0" smtClean="0"/>
          </a:p>
          <a:p>
            <a:r>
              <a:rPr lang="en-GB" dirty="0" smtClean="0"/>
              <a:t>small </a:t>
            </a:r>
            <a:r>
              <a:rPr lang="en-GB" dirty="0"/>
              <a:t>town 5,000-20,000 inhabitants</a:t>
            </a:r>
            <a:r>
              <a:rPr lang="en-GB" dirty="0" smtClean="0"/>
              <a:t>,: </a:t>
            </a:r>
            <a:r>
              <a:rPr lang="de-DE" dirty="0" err="1"/>
              <a:t>Steißlingen</a:t>
            </a:r>
            <a:endParaRPr lang="en-GB" dirty="0" smtClean="0"/>
          </a:p>
          <a:p>
            <a:r>
              <a:rPr lang="en-GB" dirty="0" smtClean="0"/>
              <a:t>medium-sized </a:t>
            </a:r>
            <a:r>
              <a:rPr lang="en-GB" dirty="0"/>
              <a:t>town, 20,000-100,000 </a:t>
            </a:r>
            <a:r>
              <a:rPr lang="en-GB" dirty="0" smtClean="0"/>
              <a:t>inhabitants: </a:t>
            </a:r>
            <a:r>
              <a:rPr lang="de-DE" dirty="0"/>
              <a:t>Singen,</a:t>
            </a:r>
            <a:r>
              <a:rPr lang="en-GB" dirty="0" smtClean="0"/>
              <a:t> </a:t>
            </a:r>
            <a:r>
              <a:rPr lang="de-DE" dirty="0"/>
              <a:t>Fellbach (Stuttgart)</a:t>
            </a:r>
            <a:r>
              <a:rPr lang="en-GB" dirty="0" smtClean="0"/>
              <a:t> </a:t>
            </a:r>
            <a:endParaRPr lang="de-DE" dirty="0"/>
          </a:p>
        </p:txBody>
      </p:sp>
    </p:spTree>
    <p:extLst>
      <p:ext uri="{BB962C8B-B14F-4D97-AF65-F5344CB8AC3E}">
        <p14:creationId xmlns:p14="http://schemas.microsoft.com/office/powerpoint/2010/main" val="2315185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4. Volkertshausen</a:t>
            </a:r>
            <a:endParaRPr/>
          </a:p>
        </p:txBody>
      </p:sp>
      <p:sp>
        <p:nvSpPr>
          <p:cNvPr id="147" name="Google Shape;147;p22"/>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0" algn="l" rtl="0">
              <a:spcBef>
                <a:spcPts val="560"/>
              </a:spcBef>
              <a:spcAft>
                <a:spcPts val="0"/>
              </a:spcAft>
              <a:buClr>
                <a:schemeClr val="dk1"/>
              </a:buClr>
              <a:buSzPts val="1100"/>
              <a:buFont typeface="Arial"/>
              <a:buNone/>
            </a:pPr>
            <a:r>
              <a:rPr lang="de" sz="1200" b="1">
                <a:solidFill>
                  <a:schemeClr val="dk1"/>
                </a:solidFill>
                <a:latin typeface="Arial"/>
                <a:ea typeface="Arial"/>
                <a:cs typeface="Arial"/>
                <a:sym typeface="Arial"/>
              </a:rPr>
              <a:t>Qualitätsvergleich </a:t>
            </a:r>
            <a:endParaRPr sz="1200" b="1">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Überstand der ALKIS-Geometrien zu den OSM-Geometrien 69% geringer als der Überstand von den OSM Gebäuden zu den ALKIS Gebäuden</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deutlich aufwändigere Darstellung der einzelnen Geometrien </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=&gt; ALKIS qualitativer </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Intersection of Union: 0.65</a:t>
            </a:r>
            <a:endParaRPr sz="1200">
              <a:latin typeface="Arial"/>
              <a:ea typeface="Arial"/>
              <a:cs typeface="Arial"/>
              <a:sym typeface="Arial"/>
            </a:endParaRPr>
          </a:p>
        </p:txBody>
      </p:sp>
      <p:sp>
        <p:nvSpPr>
          <p:cNvPr id="148" name="Google Shape;148;p22"/>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4" name="Google Shape;154;p2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155" name="Google Shape;155;p23"/>
          <p:cNvPicPr preferRelativeResize="0"/>
          <p:nvPr/>
        </p:nvPicPr>
        <p:blipFill>
          <a:blip r:embed="rId3">
            <a:alphaModFix/>
          </a:blip>
          <a:stretch>
            <a:fillRect/>
          </a:stretch>
        </p:blipFill>
        <p:spPr>
          <a:xfrm>
            <a:off x="1403824" y="0"/>
            <a:ext cx="5766956" cy="5143500"/>
          </a:xfrm>
          <a:prstGeom prst="rect">
            <a:avLst/>
          </a:prstGeom>
          <a:noFill/>
          <a:ln>
            <a:noFill/>
          </a:ln>
        </p:spPr>
      </p:pic>
      <p:sp>
        <p:nvSpPr>
          <p:cNvPr id="156" name="Google Shape;156;p23"/>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5. Steißlingen </a:t>
            </a:r>
            <a:endParaRPr/>
          </a:p>
        </p:txBody>
      </p:sp>
      <p:sp>
        <p:nvSpPr>
          <p:cNvPr id="162" name="Google Shape;162;p24"/>
          <p:cNvSpPr txBox="1">
            <a:spLocks noGrp="1"/>
          </p:cNvSpPr>
          <p:nvPr>
            <p:ph type="body" idx="1"/>
          </p:nvPr>
        </p:nvSpPr>
        <p:spPr>
          <a:xfrm>
            <a:off x="311700" y="1135575"/>
            <a:ext cx="8520600" cy="3416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5000 Einwohner und Fläche von 24,52 km² </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Regierungsbezirk Freiburg Kreis Konstanz</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Gebäude: ALKIS 2929, OSM 1951</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Überstände: ALKIS 73885,12 m², OSM 65211,12 m²</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Durchschnittliche Übereinstimmung (IoU) ist 0,700</a:t>
            </a: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endParaRPr>
          </a:p>
        </p:txBody>
      </p:sp>
      <p:sp>
        <p:nvSpPr>
          <p:cNvPr id="163" name="Google Shape;163;p24"/>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708950" y="445025"/>
            <a:ext cx="81234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latin typeface="Arial"/>
                <a:ea typeface="Arial"/>
                <a:cs typeface="Arial"/>
                <a:sym typeface="Arial"/>
              </a:rPr>
              <a:t>Gliederung </a:t>
            </a:r>
            <a:endParaRPr>
              <a:latin typeface="Arial"/>
              <a:ea typeface="Arial"/>
              <a:cs typeface="Arial"/>
              <a:sym typeface="Arial"/>
            </a:endParaRPr>
          </a:p>
        </p:txBody>
      </p:sp>
      <p:sp>
        <p:nvSpPr>
          <p:cNvPr id="89" name="Google Shape;89;p15"/>
          <p:cNvSpPr txBox="1">
            <a:spLocks noGrp="1"/>
          </p:cNvSpPr>
          <p:nvPr>
            <p:ph type="body" idx="1"/>
          </p:nvPr>
        </p:nvSpPr>
        <p:spPr>
          <a:xfrm>
            <a:off x="636600" y="1152475"/>
            <a:ext cx="8195700" cy="3416400"/>
          </a:xfrm>
          <a:prstGeom prst="rect">
            <a:avLst/>
          </a:prstGeom>
        </p:spPr>
        <p:txBody>
          <a:bodyPr spcFirstLastPara="1" wrap="square" lIns="91425" tIns="45700" rIns="91425" bIns="45700" anchor="t" anchorCtr="0">
            <a:noAutofit/>
          </a:bodyPr>
          <a:lstStyle/>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Allgemeiner Überblick</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Daten</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Vergleichsmethoden</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Volkertshausen</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Steißlingen</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Singen</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Fellbach </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Vergleich der Gebiete </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Lageplan </a:t>
            </a:r>
            <a:endParaRPr sz="1400">
              <a:solidFill>
                <a:schemeClr val="dk1"/>
              </a:solidFill>
              <a:latin typeface="Arial"/>
              <a:ea typeface="Arial"/>
              <a:cs typeface="Arial"/>
              <a:sym typeface="Arial"/>
            </a:endParaRPr>
          </a:p>
          <a:p>
            <a:pPr marL="457200" lvl="0" indent="-317500" algn="l" rtl="0">
              <a:spcBef>
                <a:spcPts val="560"/>
              </a:spcBef>
              <a:spcAft>
                <a:spcPts val="0"/>
              </a:spcAft>
              <a:buClr>
                <a:schemeClr val="dk1"/>
              </a:buClr>
              <a:buSzPts val="1400"/>
              <a:buFont typeface="Arial"/>
              <a:buAutoNum type="arabicPeriod"/>
            </a:pPr>
            <a:r>
              <a:rPr lang="de" sz="1400">
                <a:solidFill>
                  <a:schemeClr val="dk1"/>
                </a:solidFill>
                <a:latin typeface="Arial"/>
                <a:ea typeface="Arial"/>
                <a:cs typeface="Arial"/>
                <a:sym typeface="Arial"/>
              </a:rPr>
              <a:t>Fazit </a:t>
            </a:r>
            <a:endParaRPr sz="1400">
              <a:solidFill>
                <a:schemeClr val="dk1"/>
              </a:solidFill>
              <a:latin typeface="Arial"/>
              <a:ea typeface="Arial"/>
              <a:cs typeface="Arial"/>
              <a:sym typeface="Arial"/>
            </a:endParaRPr>
          </a:p>
        </p:txBody>
      </p:sp>
      <p:sp>
        <p:nvSpPr>
          <p:cNvPr id="90" name="Google Shape;90;p15"/>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2431562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9" name="Google Shape;169;p2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170" name="Google Shape;170;p25"/>
          <p:cNvPicPr preferRelativeResize="0"/>
          <p:nvPr/>
        </p:nvPicPr>
        <p:blipFill>
          <a:blip r:embed="rId3">
            <a:alphaModFix/>
          </a:blip>
          <a:stretch>
            <a:fillRect/>
          </a:stretch>
        </p:blipFill>
        <p:spPr>
          <a:xfrm>
            <a:off x="858075" y="71388"/>
            <a:ext cx="7427850" cy="5000725"/>
          </a:xfrm>
          <a:prstGeom prst="rect">
            <a:avLst/>
          </a:prstGeom>
          <a:noFill/>
          <a:ln>
            <a:noFill/>
          </a:ln>
        </p:spPr>
      </p:pic>
      <p:pic>
        <p:nvPicPr>
          <p:cNvPr id="171" name="Google Shape;171;p25"/>
          <p:cNvPicPr preferRelativeResize="0"/>
          <p:nvPr/>
        </p:nvPicPr>
        <p:blipFill>
          <a:blip r:embed="rId4">
            <a:alphaModFix/>
          </a:blip>
          <a:stretch>
            <a:fillRect/>
          </a:stretch>
        </p:blipFill>
        <p:spPr>
          <a:xfrm>
            <a:off x="858075" y="71400"/>
            <a:ext cx="2281075" cy="1182775"/>
          </a:xfrm>
          <a:prstGeom prst="rect">
            <a:avLst/>
          </a:prstGeom>
          <a:noFill/>
          <a:ln>
            <a:noFill/>
          </a:ln>
        </p:spPr>
      </p:pic>
      <p:sp>
        <p:nvSpPr>
          <p:cNvPr id="172" name="Google Shape;172;p25"/>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5. Steißlingen</a:t>
            </a:r>
            <a:endParaRPr/>
          </a:p>
        </p:txBody>
      </p:sp>
      <p:sp>
        <p:nvSpPr>
          <p:cNvPr id="178" name="Google Shape;178;p2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Unterschiede größtenteils in Geometrien</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Verzerrungen in Nord-Ost Richtung kommen vor</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Aktualität auf ähnlichem Stand </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Gebäude in nur einem Datensatz sind Einzelfälle</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Auffälligkeit bei Nebengebäuden, meist nur in ALKIS</a:t>
            </a: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latin typeface="Arial"/>
              <a:ea typeface="Arial"/>
              <a:cs typeface="Arial"/>
              <a:sym typeface="Arial"/>
            </a:endParaRPr>
          </a:p>
        </p:txBody>
      </p:sp>
      <p:sp>
        <p:nvSpPr>
          <p:cNvPr id="179" name="Google Shape;179;p26"/>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5" name="Google Shape;185;p2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186" name="Google Shape;186;p27"/>
          <p:cNvPicPr preferRelativeResize="0"/>
          <p:nvPr/>
        </p:nvPicPr>
        <p:blipFill>
          <a:blip r:embed="rId3">
            <a:alphaModFix/>
          </a:blip>
          <a:stretch>
            <a:fillRect/>
          </a:stretch>
        </p:blipFill>
        <p:spPr>
          <a:xfrm>
            <a:off x="1908450" y="0"/>
            <a:ext cx="4963886" cy="5143500"/>
          </a:xfrm>
          <a:prstGeom prst="rect">
            <a:avLst/>
          </a:prstGeom>
          <a:noFill/>
          <a:ln>
            <a:noFill/>
          </a:ln>
        </p:spPr>
      </p:pic>
      <p:pic>
        <p:nvPicPr>
          <p:cNvPr id="187" name="Google Shape;187;p27"/>
          <p:cNvPicPr preferRelativeResize="0"/>
          <p:nvPr/>
        </p:nvPicPr>
        <p:blipFill>
          <a:blip r:embed="rId4">
            <a:alphaModFix/>
          </a:blip>
          <a:stretch>
            <a:fillRect/>
          </a:stretch>
        </p:blipFill>
        <p:spPr>
          <a:xfrm>
            <a:off x="1908450" y="3650875"/>
            <a:ext cx="1729100" cy="1492625"/>
          </a:xfrm>
          <a:prstGeom prst="rect">
            <a:avLst/>
          </a:prstGeom>
          <a:noFill/>
          <a:ln>
            <a:noFill/>
          </a:ln>
        </p:spPr>
      </p:pic>
      <p:sp>
        <p:nvSpPr>
          <p:cNvPr id="188" name="Google Shape;188;p27"/>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5. Steißlingen</a:t>
            </a:r>
            <a:endParaRPr/>
          </a:p>
        </p:txBody>
      </p:sp>
      <p:sp>
        <p:nvSpPr>
          <p:cNvPr id="194" name="Google Shape;194;p28"/>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Zwei Gebiete können noch gesondert betrachtet werden</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Industriegebiet: Aktualität und Qualität auf ähnlichem Stand, Ausreißer sind selten</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Neubaugebiet: Aktualität bei OSM weiter, Qualität bei ALKIS deutlich besser</a:t>
            </a: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latin typeface="Arial"/>
              <a:ea typeface="Arial"/>
              <a:cs typeface="Arial"/>
              <a:sym typeface="Arial"/>
            </a:endParaRPr>
          </a:p>
        </p:txBody>
      </p:sp>
      <p:sp>
        <p:nvSpPr>
          <p:cNvPr id="195" name="Google Shape;195;p28"/>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1" name="Google Shape;201;p2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202" name="Google Shape;202;p29"/>
          <p:cNvPicPr preferRelativeResize="0"/>
          <p:nvPr/>
        </p:nvPicPr>
        <p:blipFill>
          <a:blip r:embed="rId3">
            <a:alphaModFix/>
          </a:blip>
          <a:stretch>
            <a:fillRect/>
          </a:stretch>
        </p:blipFill>
        <p:spPr>
          <a:xfrm>
            <a:off x="1749825" y="0"/>
            <a:ext cx="5408971" cy="5143500"/>
          </a:xfrm>
          <a:prstGeom prst="rect">
            <a:avLst/>
          </a:prstGeom>
          <a:noFill/>
          <a:ln>
            <a:noFill/>
          </a:ln>
        </p:spPr>
      </p:pic>
      <p:pic>
        <p:nvPicPr>
          <p:cNvPr id="203" name="Google Shape;203;p29"/>
          <p:cNvPicPr preferRelativeResize="0"/>
          <p:nvPr/>
        </p:nvPicPr>
        <p:blipFill>
          <a:blip r:embed="rId4">
            <a:alphaModFix/>
          </a:blip>
          <a:stretch>
            <a:fillRect/>
          </a:stretch>
        </p:blipFill>
        <p:spPr>
          <a:xfrm>
            <a:off x="1749825" y="0"/>
            <a:ext cx="2232920" cy="1152475"/>
          </a:xfrm>
          <a:prstGeom prst="rect">
            <a:avLst/>
          </a:prstGeom>
          <a:noFill/>
          <a:ln>
            <a:noFill/>
          </a:ln>
        </p:spPr>
      </p:pic>
      <p:sp>
        <p:nvSpPr>
          <p:cNvPr id="204" name="Google Shape;204;p29"/>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6. Singen</a:t>
            </a:r>
            <a:endParaRPr/>
          </a:p>
        </p:txBody>
      </p:sp>
      <p:sp>
        <p:nvSpPr>
          <p:cNvPr id="210" name="Google Shape;210;p30"/>
          <p:cNvSpPr txBox="1">
            <a:spLocks noGrp="1"/>
          </p:cNvSpPr>
          <p:nvPr>
            <p:ph type="body" idx="1"/>
          </p:nvPr>
        </p:nvSpPr>
        <p:spPr>
          <a:xfrm>
            <a:off x="311700" y="1017725"/>
            <a:ext cx="8520600" cy="3551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Stadt mit ca 50000 Einwohnern und Gesamtfläche von 60km²</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Hoheitliche Vermessung</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Kennzahlen zum allgemeinen Vergleich:</a:t>
            </a:r>
            <a:endParaRPr sz="1200">
              <a:solidFill>
                <a:schemeClr val="dk1"/>
              </a:solidFill>
              <a:latin typeface="Arial"/>
              <a:ea typeface="Arial"/>
              <a:cs typeface="Arial"/>
              <a:sym typeface="Arial"/>
            </a:endParaRPr>
          </a:p>
          <a:p>
            <a:pPr marL="914400" lvl="1"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Mittlerer Intersection of Union: 0,837</a:t>
            </a:r>
            <a:endParaRPr sz="1200">
              <a:solidFill>
                <a:schemeClr val="dk1"/>
              </a:solidFill>
              <a:latin typeface="Arial"/>
              <a:ea typeface="Arial"/>
              <a:cs typeface="Arial"/>
              <a:sym typeface="Arial"/>
            </a:endParaRPr>
          </a:p>
          <a:p>
            <a:pPr marL="914400" lvl="1"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Überstandsflächen:</a:t>
            </a:r>
            <a:endParaRPr sz="1200">
              <a:solidFill>
                <a:schemeClr val="dk1"/>
              </a:solidFill>
              <a:latin typeface="Arial"/>
              <a:ea typeface="Arial"/>
              <a:cs typeface="Arial"/>
              <a:sym typeface="Arial"/>
            </a:endParaRPr>
          </a:p>
          <a:p>
            <a:pPr marL="914400" lvl="0" indent="0" algn="l" rtl="0">
              <a:spcBef>
                <a:spcPts val="560"/>
              </a:spcBef>
              <a:spcAft>
                <a:spcPts val="0"/>
              </a:spcAft>
              <a:buNone/>
            </a:pPr>
            <a:endParaRPr>
              <a:solidFill>
                <a:schemeClr val="dk1"/>
              </a:solidFill>
            </a:endParaRPr>
          </a:p>
          <a:p>
            <a:pPr marL="914400" lvl="0" indent="0" algn="l" rtl="0">
              <a:spcBef>
                <a:spcPts val="560"/>
              </a:spcBef>
              <a:spcAft>
                <a:spcPts val="0"/>
              </a:spcAft>
              <a:buNone/>
            </a:pPr>
            <a:endParaRPr>
              <a:solidFill>
                <a:schemeClr val="dk1"/>
              </a:solidFill>
            </a:endParaRPr>
          </a:p>
          <a:p>
            <a:pPr marL="0" lvl="0" indent="0" algn="l" rtl="0">
              <a:spcBef>
                <a:spcPts val="560"/>
              </a:spcBef>
              <a:spcAft>
                <a:spcPts val="0"/>
              </a:spcAft>
              <a:buNone/>
            </a:pPr>
            <a:endParaRPr/>
          </a:p>
        </p:txBody>
      </p:sp>
      <p:graphicFrame>
        <p:nvGraphicFramePr>
          <p:cNvPr id="211" name="Google Shape;211;p30"/>
          <p:cNvGraphicFramePr/>
          <p:nvPr/>
        </p:nvGraphicFramePr>
        <p:xfrm>
          <a:off x="1332875" y="2694757"/>
          <a:ext cx="3000000" cy="3000000"/>
        </p:xfrm>
        <a:graphic>
          <a:graphicData uri="http://schemas.openxmlformats.org/drawingml/2006/table">
            <a:tbl>
              <a:tblPr>
                <a:noFill/>
                <a:tableStyleId>{366EFC4E-EFE7-4BA8-9C83-2C2F31F52BAC}</a:tableStyleId>
              </a:tblPr>
              <a:tblGrid>
                <a:gridCol w="2075150">
                  <a:extLst>
                    <a:ext uri="{9D8B030D-6E8A-4147-A177-3AD203B41FA5}">
                      <a16:colId xmlns:a16="http://schemas.microsoft.com/office/drawing/2014/main" val="20000"/>
                    </a:ext>
                  </a:extLst>
                </a:gridCol>
                <a:gridCol w="2075150">
                  <a:extLst>
                    <a:ext uri="{9D8B030D-6E8A-4147-A177-3AD203B41FA5}">
                      <a16:colId xmlns:a16="http://schemas.microsoft.com/office/drawing/2014/main" val="20001"/>
                    </a:ext>
                  </a:extLst>
                </a:gridCol>
                <a:gridCol w="2075150">
                  <a:extLst>
                    <a:ext uri="{9D8B030D-6E8A-4147-A177-3AD203B41FA5}">
                      <a16:colId xmlns:a16="http://schemas.microsoft.com/office/drawing/2014/main" val="20002"/>
                    </a:ext>
                  </a:extLst>
                </a:gridCol>
              </a:tblGrid>
              <a:tr h="427675">
                <a:tc>
                  <a:txBody>
                    <a:bodyPr/>
                    <a:lstStyle/>
                    <a:p>
                      <a:pPr marL="0" lvl="0" indent="0" algn="l" rtl="0">
                        <a:spcBef>
                          <a:spcPts val="0"/>
                        </a:spcBef>
                        <a:spcAft>
                          <a:spcPts val="0"/>
                        </a:spcAft>
                        <a:buNone/>
                      </a:pPr>
                      <a:r>
                        <a:rPr lang="de" sz="1200"/>
                        <a:t>ALKIS</a:t>
                      </a:r>
                      <a:endParaRPr sz="1200"/>
                    </a:p>
                  </a:txBody>
                  <a:tcPr marL="91425" marR="91425" marT="91425" marB="91425"/>
                </a:tc>
                <a:tc>
                  <a:txBody>
                    <a:bodyPr/>
                    <a:lstStyle/>
                    <a:p>
                      <a:pPr marL="0" lvl="0" indent="0" algn="l" rtl="0">
                        <a:spcBef>
                          <a:spcPts val="0"/>
                        </a:spcBef>
                        <a:spcAft>
                          <a:spcPts val="0"/>
                        </a:spcAft>
                        <a:buNone/>
                      </a:pPr>
                      <a:r>
                        <a:rPr lang="de" sz="1200"/>
                        <a:t>OSM</a:t>
                      </a:r>
                      <a:endParaRPr sz="1200"/>
                    </a:p>
                  </a:txBody>
                  <a:tcPr marL="91425" marR="91425" marT="91425" marB="91425"/>
                </a:tc>
                <a:tc>
                  <a:txBody>
                    <a:bodyPr/>
                    <a:lstStyle/>
                    <a:p>
                      <a:pPr marL="0" lvl="0" indent="0" algn="l" rtl="0">
                        <a:spcBef>
                          <a:spcPts val="0"/>
                        </a:spcBef>
                        <a:spcAft>
                          <a:spcPts val="0"/>
                        </a:spcAft>
                        <a:buNone/>
                      </a:pPr>
                      <a:r>
                        <a:rPr lang="de" sz="1200"/>
                        <a:t>Gesamt</a:t>
                      </a:r>
                      <a:endParaRPr sz="1200"/>
                    </a:p>
                  </a:txBody>
                  <a:tcPr marL="91425" marR="91425" marT="91425" marB="91425"/>
                </a:tc>
                <a:extLst>
                  <a:ext uri="{0D108BD9-81ED-4DB2-BD59-A6C34878D82A}">
                    <a16:rowId xmlns:a16="http://schemas.microsoft.com/office/drawing/2014/main" val="10000"/>
                  </a:ext>
                </a:extLst>
              </a:tr>
              <a:tr h="427675">
                <a:tc>
                  <a:txBody>
                    <a:bodyPr/>
                    <a:lstStyle/>
                    <a:p>
                      <a:pPr marL="457200" lvl="0" indent="-304800" algn="just" rtl="0">
                        <a:spcBef>
                          <a:spcPts val="600"/>
                        </a:spcBef>
                        <a:spcAft>
                          <a:spcPts val="600"/>
                        </a:spcAft>
                        <a:buClr>
                          <a:schemeClr val="dk1"/>
                        </a:buClr>
                        <a:buSzPts val="1200"/>
                        <a:buChar char="●"/>
                      </a:pPr>
                      <a:r>
                        <a:rPr lang="de" sz="1200">
                          <a:solidFill>
                            <a:schemeClr val="dk1"/>
                          </a:solidFill>
                        </a:rPr>
                        <a:t>222.894m²</a:t>
                      </a:r>
                      <a:endParaRPr sz="1200"/>
                    </a:p>
                  </a:txBody>
                  <a:tcPr marL="91425" marR="91425" marT="91425" marB="91425"/>
                </a:tc>
                <a:tc>
                  <a:txBody>
                    <a:bodyPr/>
                    <a:lstStyle/>
                    <a:p>
                      <a:pPr marL="457200" lvl="0" indent="-304800" algn="just" rtl="0">
                        <a:spcBef>
                          <a:spcPts val="600"/>
                        </a:spcBef>
                        <a:spcAft>
                          <a:spcPts val="600"/>
                        </a:spcAft>
                        <a:buClr>
                          <a:schemeClr val="dk1"/>
                        </a:buClr>
                        <a:buSzPts val="1200"/>
                        <a:buChar char="●"/>
                      </a:pPr>
                      <a:r>
                        <a:rPr lang="de" sz="1200">
                          <a:solidFill>
                            <a:schemeClr val="dk1"/>
                          </a:solidFill>
                        </a:rPr>
                        <a:t> 182.716m²</a:t>
                      </a:r>
                      <a:endParaRPr sz="1200" b="1"/>
                    </a:p>
                  </a:txBody>
                  <a:tcPr marL="91425" marR="91425" marT="91425" marB="91425"/>
                </a:tc>
                <a:tc>
                  <a:txBody>
                    <a:bodyPr/>
                    <a:lstStyle/>
                    <a:p>
                      <a:pPr marL="457200" lvl="0" indent="-304800" algn="just" rtl="0">
                        <a:spcBef>
                          <a:spcPts val="600"/>
                        </a:spcBef>
                        <a:spcAft>
                          <a:spcPts val="0"/>
                        </a:spcAft>
                        <a:buClr>
                          <a:schemeClr val="dk1"/>
                        </a:buClr>
                        <a:buSzPts val="1200"/>
                        <a:buChar char="●"/>
                      </a:pPr>
                      <a:r>
                        <a:rPr lang="de" sz="1200">
                          <a:solidFill>
                            <a:schemeClr val="dk1"/>
                          </a:solidFill>
                        </a:rPr>
                        <a:t>405.610m²</a:t>
                      </a:r>
                      <a:endParaRPr sz="1200"/>
                    </a:p>
                  </a:txBody>
                  <a:tcPr marL="91425" marR="91425" marT="91425" marB="91425"/>
                </a:tc>
                <a:extLst>
                  <a:ext uri="{0D108BD9-81ED-4DB2-BD59-A6C34878D82A}">
                    <a16:rowId xmlns:a16="http://schemas.microsoft.com/office/drawing/2014/main" val="10001"/>
                  </a:ext>
                </a:extLst>
              </a:tr>
            </a:tbl>
          </a:graphicData>
        </a:graphic>
      </p:graphicFrame>
      <p:sp>
        <p:nvSpPr>
          <p:cNvPr id="212" name="Google Shape;212;p30"/>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6. Singen</a:t>
            </a:r>
            <a:endParaRPr/>
          </a:p>
        </p:txBody>
      </p:sp>
      <p:sp>
        <p:nvSpPr>
          <p:cNvPr id="218" name="Google Shape;218;p31"/>
          <p:cNvSpPr txBox="1">
            <a:spLocks noGrp="1"/>
          </p:cNvSpPr>
          <p:nvPr>
            <p:ph type="body" idx="1"/>
          </p:nvPr>
        </p:nvSpPr>
        <p:spPr>
          <a:xfrm>
            <a:off x="311700" y="1152475"/>
            <a:ext cx="3401700" cy="28917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de" sz="1200" b="1">
                <a:solidFill>
                  <a:schemeClr val="dk1"/>
                </a:solidFill>
                <a:latin typeface="Arial"/>
                <a:ea typeface="Arial"/>
                <a:cs typeface="Arial"/>
                <a:sym typeface="Arial"/>
              </a:rPr>
              <a:t>Kleintierzuchtverein</a:t>
            </a:r>
            <a:endParaRPr sz="1200" b="1">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fast keine Gebäude erfasst</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mehr Gebäude in ALKIS</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Möglicher Grund: Gebäudeaufnahme erst ab 7000€</a:t>
            </a:r>
            <a:endParaRPr sz="1200">
              <a:solidFill>
                <a:schemeClr val="dk1"/>
              </a:solidFill>
              <a:latin typeface="Arial"/>
              <a:ea typeface="Arial"/>
              <a:cs typeface="Arial"/>
              <a:sym typeface="Arial"/>
            </a:endParaRPr>
          </a:p>
        </p:txBody>
      </p:sp>
      <p:pic>
        <p:nvPicPr>
          <p:cNvPr id="219" name="Google Shape;219;p31"/>
          <p:cNvPicPr preferRelativeResize="0"/>
          <p:nvPr/>
        </p:nvPicPr>
        <p:blipFill>
          <a:blip r:embed="rId3">
            <a:alphaModFix/>
          </a:blip>
          <a:stretch>
            <a:fillRect/>
          </a:stretch>
        </p:blipFill>
        <p:spPr>
          <a:xfrm>
            <a:off x="3713300" y="1125938"/>
            <a:ext cx="5119000" cy="2891625"/>
          </a:xfrm>
          <a:prstGeom prst="rect">
            <a:avLst/>
          </a:prstGeom>
          <a:noFill/>
          <a:ln>
            <a:noFill/>
          </a:ln>
        </p:spPr>
      </p:pic>
      <p:sp>
        <p:nvSpPr>
          <p:cNvPr id="220" name="Google Shape;220;p31"/>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1" name="Google Shape;221;p31"/>
          <p:cNvPicPr preferRelativeResize="0"/>
          <p:nvPr/>
        </p:nvPicPr>
        <p:blipFill>
          <a:blip r:embed="rId4">
            <a:alphaModFix/>
          </a:blip>
          <a:stretch>
            <a:fillRect/>
          </a:stretch>
        </p:blipFill>
        <p:spPr>
          <a:xfrm>
            <a:off x="7543075" y="3354525"/>
            <a:ext cx="1289225" cy="663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6. Singen</a:t>
            </a:r>
            <a:endParaRPr/>
          </a:p>
        </p:txBody>
      </p:sp>
      <p:sp>
        <p:nvSpPr>
          <p:cNvPr id="227" name="Google Shape;227;p32"/>
          <p:cNvSpPr txBox="1">
            <a:spLocks noGrp="1"/>
          </p:cNvSpPr>
          <p:nvPr>
            <p:ph type="body" idx="1"/>
          </p:nvPr>
        </p:nvSpPr>
        <p:spPr>
          <a:xfrm>
            <a:off x="311700" y="1152475"/>
            <a:ext cx="45720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de" sz="1200" b="1">
                <a:solidFill>
                  <a:schemeClr val="dk1"/>
                </a:solidFill>
                <a:latin typeface="Arial"/>
                <a:ea typeface="Arial"/>
                <a:cs typeface="Arial"/>
                <a:sym typeface="Arial"/>
              </a:rPr>
              <a:t>Altstadt</a:t>
            </a:r>
            <a:endParaRPr sz="1200" b="1">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Tiefgaragen in OSM nicht vorhanden</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Einkaufszentrum (Fertigstellung schon 2020) nur in OSM</a:t>
            </a:r>
            <a:endParaRPr sz="1200">
              <a:solidFill>
                <a:schemeClr val="dk1"/>
              </a:solidFill>
              <a:latin typeface="Arial"/>
              <a:ea typeface="Arial"/>
              <a:cs typeface="Arial"/>
              <a:sym typeface="Arial"/>
            </a:endParaRPr>
          </a:p>
          <a:p>
            <a:pPr marL="91440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r>
              <a:rPr lang="de" sz="1200" b="1">
                <a:solidFill>
                  <a:schemeClr val="dk1"/>
                </a:solidFill>
                <a:latin typeface="Arial"/>
                <a:ea typeface="Arial"/>
                <a:cs typeface="Arial"/>
                <a:sym typeface="Arial"/>
              </a:rPr>
              <a:t>Industriegebiet</a:t>
            </a:r>
            <a:endParaRPr sz="1200" b="1">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Größtenteils übereinstimmung beider Datensätze</a:t>
            </a:r>
            <a:endParaRPr sz="1200">
              <a:solidFill>
                <a:schemeClr val="dk1"/>
              </a:solidFill>
              <a:latin typeface="Arial"/>
              <a:ea typeface="Arial"/>
              <a:cs typeface="Arial"/>
              <a:sym typeface="Arial"/>
            </a:endParaRPr>
          </a:p>
        </p:txBody>
      </p:sp>
      <p:pic>
        <p:nvPicPr>
          <p:cNvPr id="228" name="Google Shape;228;p32"/>
          <p:cNvPicPr preferRelativeResize="0"/>
          <p:nvPr/>
        </p:nvPicPr>
        <p:blipFill rotWithShape="1">
          <a:blip r:embed="rId3">
            <a:alphaModFix/>
          </a:blip>
          <a:srcRect l="59172" t="33966" b="8160"/>
          <a:stretch/>
        </p:blipFill>
        <p:spPr>
          <a:xfrm>
            <a:off x="4977375" y="2623268"/>
            <a:ext cx="3933825" cy="1901469"/>
          </a:xfrm>
          <a:prstGeom prst="rect">
            <a:avLst/>
          </a:prstGeom>
          <a:noFill/>
          <a:ln>
            <a:noFill/>
          </a:ln>
        </p:spPr>
      </p:pic>
      <p:pic>
        <p:nvPicPr>
          <p:cNvPr id="229" name="Google Shape;229;p32"/>
          <p:cNvPicPr preferRelativeResize="0"/>
          <p:nvPr/>
        </p:nvPicPr>
        <p:blipFill>
          <a:blip r:embed="rId4">
            <a:alphaModFix/>
          </a:blip>
          <a:stretch>
            <a:fillRect/>
          </a:stretch>
        </p:blipFill>
        <p:spPr>
          <a:xfrm>
            <a:off x="4958400" y="756700"/>
            <a:ext cx="3933825" cy="1695450"/>
          </a:xfrm>
          <a:prstGeom prst="rect">
            <a:avLst/>
          </a:prstGeom>
          <a:noFill/>
          <a:ln>
            <a:noFill/>
          </a:ln>
        </p:spPr>
      </p:pic>
      <p:sp>
        <p:nvSpPr>
          <p:cNvPr id="230" name="Google Shape;230;p32"/>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31" name="Google Shape;231;p32"/>
          <p:cNvPicPr preferRelativeResize="0"/>
          <p:nvPr/>
        </p:nvPicPr>
        <p:blipFill>
          <a:blip r:embed="rId5">
            <a:alphaModFix/>
          </a:blip>
          <a:stretch>
            <a:fillRect/>
          </a:stretch>
        </p:blipFill>
        <p:spPr>
          <a:xfrm>
            <a:off x="7924474" y="4017250"/>
            <a:ext cx="986725" cy="507475"/>
          </a:xfrm>
          <a:prstGeom prst="rect">
            <a:avLst/>
          </a:prstGeom>
          <a:noFill/>
          <a:ln>
            <a:noFill/>
          </a:ln>
        </p:spPr>
      </p:pic>
      <p:pic>
        <p:nvPicPr>
          <p:cNvPr id="232" name="Google Shape;232;p32"/>
          <p:cNvPicPr preferRelativeResize="0"/>
          <p:nvPr/>
        </p:nvPicPr>
        <p:blipFill>
          <a:blip r:embed="rId5">
            <a:alphaModFix/>
          </a:blip>
          <a:stretch>
            <a:fillRect/>
          </a:stretch>
        </p:blipFill>
        <p:spPr>
          <a:xfrm>
            <a:off x="8011650" y="1998650"/>
            <a:ext cx="899550" cy="462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6. Singen</a:t>
            </a:r>
            <a:endParaRPr/>
          </a:p>
        </p:txBody>
      </p:sp>
      <p:sp>
        <p:nvSpPr>
          <p:cNvPr id="238" name="Google Shape;238;p3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de" sz="1200" b="1">
                <a:solidFill>
                  <a:schemeClr val="dk1"/>
                </a:solidFill>
                <a:latin typeface="Arial"/>
                <a:ea typeface="Arial"/>
                <a:cs typeface="Arial"/>
                <a:sym typeface="Arial"/>
              </a:rPr>
              <a:t>   Neubaugebiet</a:t>
            </a:r>
            <a:endParaRPr sz="1200" b="1">
              <a:solidFill>
                <a:schemeClr val="dk1"/>
              </a:solidFill>
              <a:latin typeface="Arial"/>
              <a:ea typeface="Arial"/>
              <a:cs typeface="Arial"/>
              <a:sym typeface="Arial"/>
            </a:endParaRPr>
          </a:p>
          <a:p>
            <a:pPr marL="457200" lvl="0" indent="0" algn="l" rtl="0">
              <a:spcBef>
                <a:spcPts val="560"/>
              </a:spcBef>
              <a:spcAft>
                <a:spcPts val="0"/>
              </a:spcAft>
              <a:buNone/>
            </a:pPr>
            <a:endParaRPr/>
          </a:p>
        </p:txBody>
      </p:sp>
      <p:pic>
        <p:nvPicPr>
          <p:cNvPr id="239" name="Google Shape;239;p33"/>
          <p:cNvPicPr preferRelativeResize="0"/>
          <p:nvPr/>
        </p:nvPicPr>
        <p:blipFill>
          <a:blip r:embed="rId3">
            <a:alphaModFix/>
          </a:blip>
          <a:stretch>
            <a:fillRect/>
          </a:stretch>
        </p:blipFill>
        <p:spPr>
          <a:xfrm>
            <a:off x="4948700" y="1732825"/>
            <a:ext cx="2402300" cy="2695539"/>
          </a:xfrm>
          <a:prstGeom prst="rect">
            <a:avLst/>
          </a:prstGeom>
          <a:noFill/>
          <a:ln>
            <a:noFill/>
          </a:ln>
        </p:spPr>
      </p:pic>
      <p:pic>
        <p:nvPicPr>
          <p:cNvPr id="240" name="Google Shape;240;p33"/>
          <p:cNvPicPr preferRelativeResize="0"/>
          <p:nvPr/>
        </p:nvPicPr>
        <p:blipFill>
          <a:blip r:embed="rId4">
            <a:alphaModFix/>
          </a:blip>
          <a:stretch>
            <a:fillRect/>
          </a:stretch>
        </p:blipFill>
        <p:spPr>
          <a:xfrm>
            <a:off x="1304300" y="1708788"/>
            <a:ext cx="2402300" cy="2719578"/>
          </a:xfrm>
          <a:prstGeom prst="rect">
            <a:avLst/>
          </a:prstGeom>
          <a:noFill/>
          <a:ln>
            <a:noFill/>
          </a:ln>
        </p:spPr>
      </p:pic>
      <p:sp>
        <p:nvSpPr>
          <p:cNvPr id="241" name="Google Shape;241;p33"/>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42" name="Google Shape;242;p33"/>
          <p:cNvPicPr preferRelativeResize="0"/>
          <p:nvPr/>
        </p:nvPicPr>
        <p:blipFill>
          <a:blip r:embed="rId5">
            <a:alphaModFix/>
          </a:blip>
          <a:stretch>
            <a:fillRect/>
          </a:stretch>
        </p:blipFill>
        <p:spPr>
          <a:xfrm>
            <a:off x="6241390" y="3855675"/>
            <a:ext cx="1109610" cy="572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7. Fellbach </a:t>
            </a:r>
            <a:endParaRPr/>
          </a:p>
        </p:txBody>
      </p:sp>
      <p:sp>
        <p:nvSpPr>
          <p:cNvPr id="248" name="Google Shape;248;p34"/>
          <p:cNvSpPr txBox="1">
            <a:spLocks noGrp="1"/>
          </p:cNvSpPr>
          <p:nvPr>
            <p:ph type="body" idx="1"/>
          </p:nvPr>
        </p:nvSpPr>
        <p:spPr>
          <a:xfrm>
            <a:off x="538100" y="1115125"/>
            <a:ext cx="2987100" cy="35499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Stadt mit ca. 46000 Einwohner</a:t>
            </a:r>
            <a:endParaRPr sz="120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de" sz="1200">
                <a:solidFill>
                  <a:schemeClr val="dk1"/>
                </a:solidFill>
                <a:latin typeface="Arial"/>
                <a:ea typeface="Arial"/>
                <a:cs typeface="Arial"/>
                <a:sym typeface="Arial"/>
              </a:rPr>
              <a:t>komplexer Aufbau der ALKIS-Daten</a:t>
            </a:r>
            <a:r>
              <a:rPr lang="de" sz="1200" b="1">
                <a:solidFill>
                  <a:schemeClr val="dk1"/>
                </a:solidFill>
                <a:latin typeface="Arial"/>
                <a:ea typeface="Arial"/>
                <a:cs typeface="Arial"/>
                <a:sym typeface="Arial"/>
              </a:rPr>
              <a:t>  </a:t>
            </a:r>
            <a:endParaRPr sz="1200" b="1">
              <a:solidFill>
                <a:schemeClr val="dk1"/>
              </a:solidFill>
              <a:latin typeface="Arial"/>
              <a:ea typeface="Arial"/>
              <a:cs typeface="Arial"/>
              <a:sym typeface="Arial"/>
            </a:endParaRPr>
          </a:p>
          <a:p>
            <a:pPr marL="0" lvl="0" indent="0" algn="l" rtl="0">
              <a:spcBef>
                <a:spcPts val="560"/>
              </a:spcBef>
              <a:spcAft>
                <a:spcPts val="0"/>
              </a:spcAft>
              <a:buNone/>
            </a:pPr>
            <a:endParaRPr sz="1200" b="1">
              <a:solidFill>
                <a:schemeClr val="dk1"/>
              </a:solidFill>
              <a:latin typeface="Arial"/>
              <a:ea typeface="Arial"/>
              <a:cs typeface="Arial"/>
              <a:sym typeface="Arial"/>
            </a:endParaRPr>
          </a:p>
          <a:p>
            <a:pPr marL="0" lvl="0" indent="0" algn="l" rtl="0">
              <a:spcBef>
                <a:spcPts val="560"/>
              </a:spcBef>
              <a:spcAft>
                <a:spcPts val="0"/>
              </a:spcAft>
              <a:buNone/>
            </a:pPr>
            <a:endParaRPr sz="1200" b="1">
              <a:solidFill>
                <a:schemeClr val="dk1"/>
              </a:solidFill>
              <a:latin typeface="Arial"/>
              <a:ea typeface="Arial"/>
              <a:cs typeface="Arial"/>
              <a:sym typeface="Arial"/>
            </a:endParaRPr>
          </a:p>
          <a:p>
            <a:pPr marL="0" lvl="0" indent="0" algn="l" rtl="0">
              <a:spcBef>
                <a:spcPts val="560"/>
              </a:spcBef>
              <a:spcAft>
                <a:spcPts val="0"/>
              </a:spcAft>
              <a:buNone/>
            </a:pPr>
            <a:r>
              <a:rPr lang="de" sz="1200" b="1">
                <a:solidFill>
                  <a:schemeClr val="dk1"/>
                </a:solidFill>
                <a:latin typeface="Arial"/>
                <a:ea typeface="Arial"/>
                <a:cs typeface="Arial"/>
                <a:sym typeface="Arial"/>
              </a:rPr>
              <a:t>Wohngebiet</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Garagen fehlen in OSM</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abgerissenes Gebäude</a:t>
            </a:r>
            <a:endParaRPr sz="1200">
              <a:solidFill>
                <a:schemeClr val="dk1"/>
              </a:solidFill>
              <a:latin typeface="Arial"/>
              <a:ea typeface="Arial"/>
              <a:cs typeface="Arial"/>
              <a:sym typeface="Arial"/>
            </a:endParaRPr>
          </a:p>
          <a:p>
            <a:pPr marL="0" lvl="0" indent="0" algn="l" rtl="0">
              <a:spcBef>
                <a:spcPts val="560"/>
              </a:spcBef>
              <a:spcAft>
                <a:spcPts val="0"/>
              </a:spcAft>
              <a:buNone/>
            </a:pPr>
            <a:endParaRPr>
              <a:solidFill>
                <a:schemeClr val="dk1"/>
              </a:solidFill>
              <a:latin typeface="Arial"/>
              <a:ea typeface="Arial"/>
              <a:cs typeface="Arial"/>
              <a:sym typeface="Arial"/>
            </a:endParaRPr>
          </a:p>
          <a:p>
            <a:pPr marL="0" lvl="0" indent="0" algn="l" rtl="0">
              <a:spcBef>
                <a:spcPts val="560"/>
              </a:spcBef>
              <a:spcAft>
                <a:spcPts val="0"/>
              </a:spcAft>
              <a:buNone/>
            </a:pPr>
            <a:r>
              <a:rPr lang="de" sz="1200" b="1">
                <a:solidFill>
                  <a:schemeClr val="dk1"/>
                </a:solidFill>
                <a:latin typeface="Arial"/>
                <a:ea typeface="Arial"/>
                <a:cs typeface="Arial"/>
                <a:sym typeface="Arial"/>
              </a:rPr>
              <a:t>Musterhausausstellung</a:t>
            </a:r>
            <a:endParaRPr sz="1200" b="1">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Gebäude nur in OSM</a:t>
            </a:r>
            <a:endParaRPr sz="1200">
              <a:solidFill>
                <a:schemeClr val="dk1"/>
              </a:solidFill>
              <a:latin typeface="Arial"/>
              <a:ea typeface="Arial"/>
              <a:cs typeface="Arial"/>
              <a:sym typeface="Arial"/>
            </a:endParaRPr>
          </a:p>
          <a:p>
            <a:pPr marL="457200" lvl="0" indent="0" algn="l" rtl="0">
              <a:spcBef>
                <a:spcPts val="560"/>
              </a:spcBef>
              <a:spcAft>
                <a:spcPts val="0"/>
              </a:spcAft>
              <a:buNone/>
            </a:pPr>
            <a:endParaRPr>
              <a:solidFill>
                <a:schemeClr val="dk1"/>
              </a:solidFill>
              <a:latin typeface="Arial"/>
              <a:ea typeface="Arial"/>
              <a:cs typeface="Arial"/>
              <a:sym typeface="Arial"/>
            </a:endParaRPr>
          </a:p>
        </p:txBody>
      </p:sp>
      <p:pic>
        <p:nvPicPr>
          <p:cNvPr id="249" name="Google Shape;249;p34"/>
          <p:cNvPicPr preferRelativeResize="0"/>
          <p:nvPr/>
        </p:nvPicPr>
        <p:blipFill>
          <a:blip r:embed="rId3">
            <a:alphaModFix/>
          </a:blip>
          <a:stretch>
            <a:fillRect/>
          </a:stretch>
        </p:blipFill>
        <p:spPr>
          <a:xfrm>
            <a:off x="4714752" y="2986275"/>
            <a:ext cx="2963999" cy="1917250"/>
          </a:xfrm>
          <a:prstGeom prst="rect">
            <a:avLst/>
          </a:prstGeom>
          <a:noFill/>
          <a:ln>
            <a:noFill/>
          </a:ln>
        </p:spPr>
      </p:pic>
      <p:pic>
        <p:nvPicPr>
          <p:cNvPr id="250" name="Google Shape;250;p34"/>
          <p:cNvPicPr preferRelativeResize="0"/>
          <p:nvPr/>
        </p:nvPicPr>
        <p:blipFill>
          <a:blip r:embed="rId4">
            <a:alphaModFix/>
          </a:blip>
          <a:stretch>
            <a:fillRect/>
          </a:stretch>
        </p:blipFill>
        <p:spPr>
          <a:xfrm>
            <a:off x="4007526" y="614900"/>
            <a:ext cx="4281624" cy="2193701"/>
          </a:xfrm>
          <a:prstGeom prst="rect">
            <a:avLst/>
          </a:prstGeom>
          <a:noFill/>
          <a:ln>
            <a:noFill/>
          </a:ln>
        </p:spPr>
      </p:pic>
      <p:sp>
        <p:nvSpPr>
          <p:cNvPr id="251" name="Google Shape;251;p34"/>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52" name="Google Shape;252;p34"/>
          <p:cNvPicPr preferRelativeResize="0"/>
          <p:nvPr/>
        </p:nvPicPr>
        <p:blipFill>
          <a:blip r:embed="rId5">
            <a:alphaModFix/>
          </a:blip>
          <a:stretch>
            <a:fillRect/>
          </a:stretch>
        </p:blipFill>
        <p:spPr>
          <a:xfrm>
            <a:off x="6730400" y="4414050"/>
            <a:ext cx="948350" cy="489475"/>
          </a:xfrm>
          <a:prstGeom prst="rect">
            <a:avLst/>
          </a:prstGeom>
          <a:noFill/>
          <a:ln>
            <a:noFill/>
          </a:ln>
        </p:spPr>
      </p:pic>
      <p:pic>
        <p:nvPicPr>
          <p:cNvPr id="253" name="Google Shape;253;p34"/>
          <p:cNvPicPr preferRelativeResize="0"/>
          <p:nvPr/>
        </p:nvPicPr>
        <p:blipFill>
          <a:blip r:embed="rId6">
            <a:alphaModFix/>
          </a:blip>
          <a:stretch>
            <a:fillRect/>
          </a:stretch>
        </p:blipFill>
        <p:spPr>
          <a:xfrm>
            <a:off x="7289025" y="2314576"/>
            <a:ext cx="1000125" cy="514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4458891" y="627534"/>
            <a:ext cx="3236570" cy="3829585"/>
          </a:xfrm>
          <a:prstGeom prst="rect">
            <a:avLst/>
          </a:prstGeom>
        </p:spPr>
      </p:pic>
      <p:sp>
        <p:nvSpPr>
          <p:cNvPr id="2" name="Titel 1"/>
          <p:cNvSpPr>
            <a:spLocks noGrp="1"/>
          </p:cNvSpPr>
          <p:nvPr>
            <p:ph type="title"/>
          </p:nvPr>
        </p:nvSpPr>
        <p:spPr/>
        <p:txBody>
          <a:bodyPr/>
          <a:lstStyle/>
          <a:p>
            <a:r>
              <a:rPr lang="de-DE" dirty="0" smtClean="0"/>
              <a:t>Relevanz der Daten</a:t>
            </a:r>
            <a:endParaRPr lang="de-DE" dirty="0"/>
          </a:p>
        </p:txBody>
      </p:sp>
      <p:sp>
        <p:nvSpPr>
          <p:cNvPr id="5" name="Rechteck 4"/>
          <p:cNvSpPr/>
          <p:nvPr/>
        </p:nvSpPr>
        <p:spPr>
          <a:xfrm>
            <a:off x="1709682" y="4540791"/>
            <a:ext cx="5985779" cy="646331"/>
          </a:xfrm>
          <a:prstGeom prst="rect">
            <a:avLst/>
          </a:prstGeom>
        </p:spPr>
        <p:txBody>
          <a:bodyPr wrap="square">
            <a:spAutoFit/>
          </a:bodyPr>
          <a:lstStyle/>
          <a:p>
            <a:r>
              <a:rPr lang="en-US" sz="900" dirty="0"/>
              <a:t>Source: </a:t>
            </a:r>
            <a:r>
              <a:rPr lang="en-US" sz="900" dirty="0" err="1"/>
              <a:t>Geoinformation</a:t>
            </a:r>
            <a:r>
              <a:rPr lang="en-US" sz="900" dirty="0"/>
              <a:t> in Socio-Economic Development: Determination of Fundamental Datasets for Africa; Published by the United Nations Economic Commission for Africa, 2007, Addis </a:t>
            </a:r>
            <a:r>
              <a:rPr lang="en-US" sz="900" dirty="0" err="1"/>
              <a:t>Abeba</a:t>
            </a:r>
            <a:r>
              <a:rPr lang="en-US" sz="900" dirty="0"/>
              <a:t>, </a:t>
            </a:r>
            <a:r>
              <a:rPr lang="en-US" sz="900" dirty="0"/>
              <a:t>Ethiopia.</a:t>
            </a:r>
            <a:br>
              <a:rPr lang="en-US" sz="900" dirty="0"/>
            </a:br>
            <a:r>
              <a:rPr lang="de-DE" sz="900" dirty="0">
                <a:hlinkClick r:id="rId3"/>
              </a:rPr>
              <a:t>http</a:t>
            </a:r>
            <a:r>
              <a:rPr lang="de-DE" sz="900" dirty="0">
                <a:hlinkClick r:id="rId3"/>
              </a:rPr>
              <a:t>://</a:t>
            </a:r>
            <a:r>
              <a:rPr lang="de-DE" sz="900" dirty="0">
                <a:hlinkClick r:id="rId3"/>
              </a:rPr>
              <a:t>ggim.un.org/meetings/GGIM-committee/9th-Session/documents/Fundamental_Data_Publication.pdf</a:t>
            </a:r>
            <a:r>
              <a:rPr lang="de-DE" sz="900" dirty="0"/>
              <a:t/>
            </a:r>
            <a:br>
              <a:rPr lang="de-DE" sz="900" dirty="0"/>
            </a:br>
            <a:r>
              <a:rPr lang="de-DE" sz="900" dirty="0"/>
              <a:t>[2019-11-17]</a:t>
            </a:r>
            <a:endParaRPr lang="de-DE" sz="900" dirty="0"/>
          </a:p>
        </p:txBody>
      </p:sp>
      <p:sp>
        <p:nvSpPr>
          <p:cNvPr id="3" name="Rechteck 2"/>
          <p:cNvSpPr/>
          <p:nvPr/>
        </p:nvSpPr>
        <p:spPr>
          <a:xfrm>
            <a:off x="1709682" y="1304214"/>
            <a:ext cx="5671745" cy="323165"/>
          </a:xfrm>
          <a:prstGeom prst="rect">
            <a:avLst/>
          </a:prstGeom>
        </p:spPr>
        <p:txBody>
          <a:bodyPr wrap="none">
            <a:spAutoFit/>
          </a:bodyPr>
          <a:lstStyle/>
          <a:p>
            <a:r>
              <a:rPr lang="en-US" sz="1500" b="1" dirty="0"/>
              <a:t>UN GGIM: The </a:t>
            </a:r>
            <a:r>
              <a:rPr lang="en-US" sz="1500" b="1" dirty="0"/>
              <a:t>Global Fundamental Geospatial Data Themes</a:t>
            </a:r>
            <a:endParaRPr lang="de-DE" sz="1500" b="1" dirty="0"/>
          </a:p>
        </p:txBody>
      </p:sp>
      <p:sp>
        <p:nvSpPr>
          <p:cNvPr id="7" name="Rechteck 6"/>
          <p:cNvSpPr/>
          <p:nvPr/>
        </p:nvSpPr>
        <p:spPr>
          <a:xfrm>
            <a:off x="1871700" y="1991035"/>
            <a:ext cx="3429000" cy="1223412"/>
          </a:xfrm>
          <a:prstGeom prst="rect">
            <a:avLst/>
          </a:prstGeom>
          <a:solidFill>
            <a:srgbClr val="DDDDDD">
              <a:alpha val="78824"/>
            </a:srgbClr>
          </a:solidFill>
        </p:spPr>
        <p:txBody>
          <a:bodyPr>
            <a:spAutoFit/>
          </a:bodyPr>
          <a:lstStyle/>
          <a:p>
            <a:r>
              <a:rPr lang="en-US" sz="1050" dirty="0"/>
              <a:t>“Fundamental data sets are the minimum primary sets of data that cannot be derived from other data sets, and that are required to spatially represent phenomena, objects, or themes important for the </a:t>
            </a:r>
            <a:r>
              <a:rPr lang="en-US" sz="1050" dirty="0" err="1"/>
              <a:t>realisation</a:t>
            </a:r>
            <a:r>
              <a:rPr lang="en-US" sz="1050" dirty="0"/>
              <a:t> of economic, social, and environmental benefits consistently across Africa at the local, national, sub-regional and regional </a:t>
            </a:r>
            <a:r>
              <a:rPr lang="en-US" sz="1050" dirty="0"/>
              <a:t>levels.”</a:t>
            </a:r>
            <a:endParaRPr lang="de-DE" sz="1050" dirty="0"/>
          </a:p>
        </p:txBody>
      </p:sp>
    </p:spTree>
    <p:extLst>
      <p:ext uri="{BB962C8B-B14F-4D97-AF65-F5344CB8AC3E}">
        <p14:creationId xmlns:p14="http://schemas.microsoft.com/office/powerpoint/2010/main" val="1999516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8. Vergleich der Gebiete  </a:t>
            </a:r>
            <a:endParaRPr/>
          </a:p>
        </p:txBody>
      </p:sp>
      <p:sp>
        <p:nvSpPr>
          <p:cNvPr id="259" name="Google Shape;259;p35"/>
          <p:cNvSpPr txBox="1">
            <a:spLocks noGrp="1"/>
          </p:cNvSpPr>
          <p:nvPr>
            <p:ph type="body" idx="1"/>
          </p:nvPr>
        </p:nvSpPr>
        <p:spPr>
          <a:xfrm>
            <a:off x="251600" y="1613250"/>
            <a:ext cx="8520600" cy="2904900"/>
          </a:xfrm>
          <a:prstGeom prst="rect">
            <a:avLst/>
          </a:prstGeom>
        </p:spPr>
        <p:txBody>
          <a:bodyPr spcFirstLastPara="1" wrap="square" lIns="91425" tIns="45700" rIns="91425" bIns="45700" anchor="t" anchorCtr="0">
            <a:noAutofit/>
          </a:bodyPr>
          <a:lstStyle/>
          <a:p>
            <a:pPr marL="0" lvl="0" indent="0" algn="ctr" rtl="0">
              <a:spcBef>
                <a:spcPts val="560"/>
              </a:spcBef>
              <a:spcAft>
                <a:spcPts val="0"/>
              </a:spcAft>
              <a:buNone/>
            </a:pPr>
            <a:r>
              <a:rPr lang="de" b="1">
                <a:solidFill>
                  <a:schemeClr val="dk1"/>
                </a:solidFill>
              </a:rPr>
              <a:t>Aktualität</a:t>
            </a:r>
            <a:r>
              <a:rPr lang="de" b="1"/>
              <a:t> </a:t>
            </a:r>
            <a:endParaRPr b="1"/>
          </a:p>
        </p:txBody>
      </p:sp>
      <p:graphicFrame>
        <p:nvGraphicFramePr>
          <p:cNvPr id="260" name="Google Shape;260;p35"/>
          <p:cNvGraphicFramePr/>
          <p:nvPr/>
        </p:nvGraphicFramePr>
        <p:xfrm>
          <a:off x="832300" y="2075025"/>
          <a:ext cx="3000000" cy="3000000"/>
        </p:xfrm>
        <a:graphic>
          <a:graphicData uri="http://schemas.openxmlformats.org/drawingml/2006/table">
            <a:tbl>
              <a:tblPr>
                <a:noFill/>
                <a:tableStyleId>{366EFC4E-EFE7-4BA8-9C83-2C2F31F52BAC}</a:tableStyleId>
              </a:tblPr>
              <a:tblGrid>
                <a:gridCol w="1839800">
                  <a:extLst>
                    <a:ext uri="{9D8B030D-6E8A-4147-A177-3AD203B41FA5}">
                      <a16:colId xmlns:a16="http://schemas.microsoft.com/office/drawing/2014/main" val="20000"/>
                    </a:ext>
                  </a:extLst>
                </a:gridCol>
                <a:gridCol w="1839800">
                  <a:extLst>
                    <a:ext uri="{9D8B030D-6E8A-4147-A177-3AD203B41FA5}">
                      <a16:colId xmlns:a16="http://schemas.microsoft.com/office/drawing/2014/main" val="20001"/>
                    </a:ext>
                  </a:extLst>
                </a:gridCol>
                <a:gridCol w="1839800">
                  <a:extLst>
                    <a:ext uri="{9D8B030D-6E8A-4147-A177-3AD203B41FA5}">
                      <a16:colId xmlns:a16="http://schemas.microsoft.com/office/drawing/2014/main" val="20002"/>
                    </a:ext>
                  </a:extLst>
                </a:gridCol>
                <a:gridCol w="183980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de" sz="1200">
                          <a:highlight>
                            <a:srgbClr val="EFEFEF"/>
                          </a:highlight>
                        </a:rPr>
                        <a:t>Volkertshausen</a:t>
                      </a:r>
                      <a:endParaRPr sz="1200">
                        <a:highlight>
                          <a:srgbClr val="EFEFEF"/>
                        </a:highlight>
                      </a:endParaRPr>
                    </a:p>
                  </a:txBody>
                  <a:tcPr marL="91425" marR="91425" marT="91425" marB="91425">
                    <a:solidFill>
                      <a:srgbClr val="EFEFEF"/>
                    </a:solidFill>
                  </a:tcPr>
                </a:tc>
                <a:tc>
                  <a:txBody>
                    <a:bodyPr/>
                    <a:lstStyle/>
                    <a:p>
                      <a:pPr marL="0" lvl="0" indent="0" algn="ctr" rtl="0">
                        <a:spcBef>
                          <a:spcPts val="0"/>
                        </a:spcBef>
                        <a:spcAft>
                          <a:spcPts val="0"/>
                        </a:spcAft>
                        <a:buNone/>
                      </a:pPr>
                      <a:r>
                        <a:rPr lang="de" sz="1200">
                          <a:highlight>
                            <a:srgbClr val="EFEFEF"/>
                          </a:highlight>
                        </a:rPr>
                        <a:t>Steißlingen</a:t>
                      </a:r>
                      <a:endParaRPr sz="1200">
                        <a:highlight>
                          <a:srgbClr val="EFEFEF"/>
                        </a:highlight>
                      </a:endParaRPr>
                    </a:p>
                  </a:txBody>
                  <a:tcPr marL="91425" marR="91425" marT="91425" marB="91425">
                    <a:solidFill>
                      <a:srgbClr val="EFEFEF"/>
                    </a:solidFill>
                  </a:tcPr>
                </a:tc>
                <a:tc>
                  <a:txBody>
                    <a:bodyPr/>
                    <a:lstStyle/>
                    <a:p>
                      <a:pPr marL="0" lvl="0" indent="0" algn="ctr" rtl="0">
                        <a:spcBef>
                          <a:spcPts val="0"/>
                        </a:spcBef>
                        <a:spcAft>
                          <a:spcPts val="0"/>
                        </a:spcAft>
                        <a:buNone/>
                      </a:pPr>
                      <a:r>
                        <a:rPr lang="de" sz="1200">
                          <a:highlight>
                            <a:srgbClr val="EFEFEF"/>
                          </a:highlight>
                        </a:rPr>
                        <a:t>Singen</a:t>
                      </a:r>
                      <a:endParaRPr sz="1200">
                        <a:highlight>
                          <a:srgbClr val="EFEFEF"/>
                        </a:highlight>
                      </a:endParaRPr>
                    </a:p>
                  </a:txBody>
                  <a:tcPr marL="91425" marR="91425" marT="91425" marB="91425">
                    <a:solidFill>
                      <a:srgbClr val="EFEFEF"/>
                    </a:solidFill>
                  </a:tcPr>
                </a:tc>
                <a:tc>
                  <a:txBody>
                    <a:bodyPr/>
                    <a:lstStyle/>
                    <a:p>
                      <a:pPr marL="0" lvl="0" indent="0" algn="ctr" rtl="0">
                        <a:spcBef>
                          <a:spcPts val="0"/>
                        </a:spcBef>
                        <a:spcAft>
                          <a:spcPts val="0"/>
                        </a:spcAft>
                        <a:buNone/>
                      </a:pPr>
                      <a:r>
                        <a:rPr lang="de" sz="1200">
                          <a:highlight>
                            <a:srgbClr val="EFEFEF"/>
                          </a:highlight>
                        </a:rPr>
                        <a:t>Fellbach</a:t>
                      </a:r>
                      <a:endParaRPr sz="1200">
                        <a:highlight>
                          <a:srgbClr val="EFEFEF"/>
                        </a:highlight>
                      </a:endParaRPr>
                    </a:p>
                  </a:txBody>
                  <a:tcPr marL="91425" marR="91425" marT="91425" marB="91425">
                    <a:solidFill>
                      <a:srgbClr val="EFEFEF"/>
                    </a:solidFill>
                  </a:tcPr>
                </a:tc>
                <a:extLst>
                  <a:ext uri="{0D108BD9-81ED-4DB2-BD59-A6C34878D82A}">
                    <a16:rowId xmlns:a16="http://schemas.microsoft.com/office/drawing/2014/main" val="10000"/>
                  </a:ext>
                </a:extLst>
              </a:tr>
              <a:tr h="901775">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Innenstadt gleichauf</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OSM aktueller im Neubaugebiet </a:t>
                      </a:r>
                      <a:endParaRPr sz="1200"/>
                    </a:p>
                  </a:txBody>
                  <a:tcPr marL="91425" marR="91425" marT="91425" marB="91425"/>
                </a:tc>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gleichauf im allgemeinen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Garagen nur in ALKIS</a:t>
                      </a:r>
                      <a:endParaRPr sz="1200">
                        <a:solidFill>
                          <a:schemeClr val="dk1"/>
                        </a:solidFill>
                      </a:endParaRPr>
                    </a:p>
                  </a:txBody>
                  <a:tcPr marL="91425" marR="91425" marT="91425" marB="91425"/>
                </a:tc>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gleichauf im allgemeinen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ALKIS aktueller im Neubaugebiet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Einkaufszentrum nur in OSM</a:t>
                      </a:r>
                      <a:endParaRPr sz="1200">
                        <a:solidFill>
                          <a:schemeClr val="dk1"/>
                        </a:solidFill>
                      </a:endParaRPr>
                    </a:p>
                  </a:txBody>
                  <a:tcPr marL="91425" marR="91425" marT="91425" marB="91425"/>
                </a:tc>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OSM etwas aktueller vor allem bei abgerissenen Gebäuden</a:t>
                      </a:r>
                      <a:endParaRPr sz="120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8. Vergleich der Gebiete </a:t>
            </a:r>
            <a:endParaRPr/>
          </a:p>
        </p:txBody>
      </p:sp>
      <p:sp>
        <p:nvSpPr>
          <p:cNvPr id="266" name="Google Shape;266;p36"/>
          <p:cNvSpPr txBox="1">
            <a:spLocks noGrp="1"/>
          </p:cNvSpPr>
          <p:nvPr>
            <p:ph type="body" idx="1"/>
          </p:nvPr>
        </p:nvSpPr>
        <p:spPr>
          <a:xfrm>
            <a:off x="311700" y="1475775"/>
            <a:ext cx="8520600" cy="3093300"/>
          </a:xfrm>
          <a:prstGeom prst="rect">
            <a:avLst/>
          </a:prstGeom>
        </p:spPr>
        <p:txBody>
          <a:bodyPr spcFirstLastPara="1" wrap="square" lIns="91425" tIns="45700" rIns="91425" bIns="45700" anchor="t" anchorCtr="0">
            <a:noAutofit/>
          </a:bodyPr>
          <a:lstStyle/>
          <a:p>
            <a:pPr marL="0" lvl="0" indent="0" algn="ctr" rtl="0">
              <a:spcBef>
                <a:spcPts val="560"/>
              </a:spcBef>
              <a:spcAft>
                <a:spcPts val="0"/>
              </a:spcAft>
              <a:buNone/>
            </a:pPr>
            <a:r>
              <a:rPr lang="de" b="1">
                <a:solidFill>
                  <a:schemeClr val="dk1"/>
                </a:solidFill>
              </a:rPr>
              <a:t>           Qualität </a:t>
            </a:r>
            <a:endParaRPr b="1">
              <a:solidFill>
                <a:schemeClr val="dk1"/>
              </a:solidFill>
            </a:endParaRPr>
          </a:p>
          <a:p>
            <a:pPr marL="0" lvl="0" indent="0" algn="l" rtl="0">
              <a:spcBef>
                <a:spcPts val="560"/>
              </a:spcBef>
              <a:spcAft>
                <a:spcPts val="0"/>
              </a:spcAft>
              <a:buNone/>
            </a:pPr>
            <a:endParaRPr>
              <a:solidFill>
                <a:schemeClr val="dk1"/>
              </a:solidFill>
            </a:endParaRPr>
          </a:p>
          <a:p>
            <a:pPr marL="0" lvl="0" indent="0" algn="l" rtl="0">
              <a:spcBef>
                <a:spcPts val="560"/>
              </a:spcBef>
              <a:spcAft>
                <a:spcPts val="0"/>
              </a:spcAft>
              <a:buNone/>
            </a:pPr>
            <a:endParaRPr>
              <a:solidFill>
                <a:schemeClr val="dk1"/>
              </a:solidFill>
            </a:endParaRPr>
          </a:p>
        </p:txBody>
      </p:sp>
      <p:graphicFrame>
        <p:nvGraphicFramePr>
          <p:cNvPr id="267" name="Google Shape;267;p36"/>
          <p:cNvGraphicFramePr/>
          <p:nvPr/>
        </p:nvGraphicFramePr>
        <p:xfrm>
          <a:off x="952500" y="2000250"/>
          <a:ext cx="3000000" cy="3000000"/>
        </p:xfrm>
        <a:graphic>
          <a:graphicData uri="http://schemas.openxmlformats.org/drawingml/2006/table">
            <a:tbl>
              <a:tblPr>
                <a:noFill/>
                <a:tableStyleId>{366EFC4E-EFE7-4BA8-9C83-2C2F31F52BAC}</a:tableStyleId>
              </a:tblPr>
              <a:tblGrid>
                <a:gridCol w="1600100">
                  <a:extLst>
                    <a:ext uri="{9D8B030D-6E8A-4147-A177-3AD203B41FA5}">
                      <a16:colId xmlns:a16="http://schemas.microsoft.com/office/drawing/2014/main" val="20000"/>
                    </a:ext>
                  </a:extLst>
                </a:gridCol>
                <a:gridCol w="1253175">
                  <a:extLst>
                    <a:ext uri="{9D8B030D-6E8A-4147-A177-3AD203B41FA5}">
                      <a16:colId xmlns:a16="http://schemas.microsoft.com/office/drawing/2014/main" val="20001"/>
                    </a:ext>
                  </a:extLst>
                </a:gridCol>
                <a:gridCol w="982550">
                  <a:extLst>
                    <a:ext uri="{9D8B030D-6E8A-4147-A177-3AD203B41FA5}">
                      <a16:colId xmlns:a16="http://schemas.microsoft.com/office/drawing/2014/main" val="20002"/>
                    </a:ext>
                  </a:extLst>
                </a:gridCol>
                <a:gridCol w="745650">
                  <a:extLst>
                    <a:ext uri="{9D8B030D-6E8A-4147-A177-3AD203B41FA5}">
                      <a16:colId xmlns:a16="http://schemas.microsoft.com/office/drawing/2014/main" val="20003"/>
                    </a:ext>
                  </a:extLst>
                </a:gridCol>
                <a:gridCol w="265752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sz="1200">
                        <a:solidFill>
                          <a:schemeClr val="dk1"/>
                        </a:solidFill>
                        <a:highlight>
                          <a:srgbClr val="EFEFE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de" sz="1200">
                          <a:solidFill>
                            <a:schemeClr val="dk1"/>
                          </a:solidFill>
                          <a:highlight>
                            <a:srgbClr val="EFEFEF"/>
                          </a:highlight>
                        </a:rPr>
                        <a:t>Volkertshausen</a:t>
                      </a:r>
                      <a:endParaRPr sz="1200">
                        <a:solidFill>
                          <a:schemeClr val="dk1"/>
                        </a:solidFill>
                        <a:highlight>
                          <a:srgbClr val="EFEFE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de" sz="1200">
                          <a:solidFill>
                            <a:schemeClr val="dk1"/>
                          </a:solidFill>
                          <a:highlight>
                            <a:srgbClr val="EFEFEF"/>
                          </a:highlight>
                        </a:rPr>
                        <a:t>Steißlingen</a:t>
                      </a:r>
                      <a:endParaRPr sz="1200">
                        <a:solidFill>
                          <a:schemeClr val="dk1"/>
                        </a:solidFill>
                        <a:highlight>
                          <a:srgbClr val="EFEFE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de" sz="1200">
                          <a:solidFill>
                            <a:schemeClr val="dk1"/>
                          </a:solidFill>
                          <a:highlight>
                            <a:srgbClr val="EFEFEF"/>
                          </a:highlight>
                        </a:rPr>
                        <a:t>Singen</a:t>
                      </a:r>
                      <a:endParaRPr sz="1200">
                        <a:solidFill>
                          <a:schemeClr val="dk1"/>
                        </a:solidFill>
                        <a:highlight>
                          <a:srgbClr val="EFEFE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de" sz="1200">
                          <a:solidFill>
                            <a:schemeClr val="dk1"/>
                          </a:solidFill>
                          <a:highlight>
                            <a:srgbClr val="EFEFEF"/>
                          </a:highlight>
                        </a:rPr>
                        <a:t>Fellbach</a:t>
                      </a:r>
                      <a:endParaRPr sz="1200">
                        <a:solidFill>
                          <a:schemeClr val="dk1"/>
                        </a:solidFill>
                        <a:highlight>
                          <a:srgbClr val="EFEFE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200">
                          <a:solidFill>
                            <a:schemeClr val="dk1"/>
                          </a:solidFill>
                        </a:rPr>
                        <a:t>OSM und ALKIS Qualitätsvergleich</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gridSpan="3">
                  <a:txBody>
                    <a:bodyPr/>
                    <a:lstStyle/>
                    <a:p>
                      <a:pPr marL="0" lvl="0" indent="0" algn="ctr" rtl="0">
                        <a:spcBef>
                          <a:spcPts val="0"/>
                        </a:spcBef>
                        <a:spcAft>
                          <a:spcPts val="0"/>
                        </a:spcAft>
                        <a:buClr>
                          <a:schemeClr val="dk1"/>
                        </a:buClr>
                        <a:buSzPts val="1100"/>
                        <a:buFont typeface="Arial"/>
                        <a:buNone/>
                      </a:pPr>
                      <a:r>
                        <a:rPr lang="de" sz="1200">
                          <a:solidFill>
                            <a:schemeClr val="dk1"/>
                          </a:solidFill>
                        </a:rPr>
                        <a:t>ALKIS-Datensatz deutlich qualitativer (umfangreicher, genauer)</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de-DE"/>
                    </a:p>
                  </a:txBody>
                  <a:tcPr/>
                </a:tc>
                <a:tc hMerge="1">
                  <a:txBody>
                    <a:bodyPr/>
                    <a:lstStyle/>
                    <a:p>
                      <a:endParaRPr lang="de-DE"/>
                    </a:p>
                  </a:txBody>
                  <a:tcPr/>
                </a:tc>
                <a:tc>
                  <a:txBody>
                    <a:bodyPr/>
                    <a:lstStyle/>
                    <a:p>
                      <a:pPr marL="0" lvl="0" indent="0" algn="l" rtl="0">
                        <a:spcBef>
                          <a:spcPts val="0"/>
                        </a:spcBef>
                        <a:spcAft>
                          <a:spcPts val="0"/>
                        </a:spcAft>
                        <a:buClr>
                          <a:schemeClr val="dk1"/>
                        </a:buClr>
                        <a:buSzPts val="1100"/>
                        <a:buFont typeface="Arial"/>
                        <a:buNone/>
                      </a:pPr>
                      <a:r>
                        <a:rPr lang="de" sz="1200">
                          <a:solidFill>
                            <a:schemeClr val="dk1"/>
                          </a:solidFill>
                        </a:rPr>
                        <a:t>Die Qualität der ALKIS Daten ist unzureichend, da Gebäude anhand von komplexen Polygonen dargestellt wurden</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de" sz="1200">
                          <a:solidFill>
                            <a:schemeClr val="dk1"/>
                          </a:solidFill>
                        </a:rPr>
                        <a:t>Intersection of Union (Mittelwert)</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de" sz="1200">
                          <a:solidFill>
                            <a:schemeClr val="dk1"/>
                          </a:solidFill>
                        </a:rPr>
                        <a:t>0,65</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de" sz="1200">
                          <a:solidFill>
                            <a:schemeClr val="dk1"/>
                          </a:solidFill>
                        </a:rPr>
                        <a:t>0,70</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de" sz="1200">
                          <a:solidFill>
                            <a:schemeClr val="dk1"/>
                          </a:solidFill>
                        </a:rPr>
                        <a:t>0,84</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de" sz="1200">
                          <a:solidFill>
                            <a:schemeClr val="dk1"/>
                          </a:solidFill>
                        </a:rPr>
                        <a:t>keine Aussage zu treffen, da keine Verschneidung möglich war</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68" name="Google Shape;268;p36"/>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9. Lageplan</a:t>
            </a:r>
            <a:endParaRPr/>
          </a:p>
        </p:txBody>
      </p:sp>
      <p:sp>
        <p:nvSpPr>
          <p:cNvPr id="274" name="Google Shape;274;p3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OpenStreetMap verbessern durch Lagepläne?</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Lageplan: eine der  wichtigsten Unterlagen zur Verwirklichung eines Bauvorhabens</a:t>
            </a:r>
            <a:endParaRPr sz="120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Lageplan zur Verfügung gestellt bekommen vom Ingenieurbüro Käser Ingenieure + Co KG. </a:t>
            </a:r>
            <a:endParaRPr sz="1200">
              <a:solidFill>
                <a:schemeClr val="dk1"/>
              </a:solidFill>
              <a:latin typeface="Arial"/>
              <a:ea typeface="Arial"/>
              <a:cs typeface="Arial"/>
              <a:sym typeface="Arial"/>
            </a:endParaRPr>
          </a:p>
          <a:p>
            <a:pPr marL="914400" lvl="1"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Deckungsgleich mit dem ALKIS-Gebäude aus Datensatz </a:t>
            </a:r>
            <a:endParaRPr sz="1200">
              <a:solidFill>
                <a:schemeClr val="dk1"/>
              </a:solidFill>
              <a:latin typeface="Arial"/>
              <a:ea typeface="Arial"/>
              <a:cs typeface="Arial"/>
              <a:sym typeface="Arial"/>
            </a:endParaRPr>
          </a:p>
          <a:p>
            <a:pPr marL="914400" lvl="1"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Dieser Lageplan kann genutzt werden um OpenStreetMap Daten zu optimieren </a:t>
            </a: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990000" lvl="0" indent="-17145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Es kann keine allgemeine Schlussfolgerung getroffen werden</a:t>
            </a:r>
            <a:endParaRPr sz="1200">
              <a:solidFill>
                <a:schemeClr val="dk1"/>
              </a:solidFill>
              <a:latin typeface="Arial"/>
              <a:ea typeface="Arial"/>
              <a:cs typeface="Arial"/>
              <a:sym typeface="Arial"/>
            </a:endParaRPr>
          </a:p>
        </p:txBody>
      </p:sp>
      <p:sp>
        <p:nvSpPr>
          <p:cNvPr id="275" name="Google Shape;275;p37"/>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1" name="Google Shape;281;p38"/>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282" name="Google Shape;282;p38"/>
          <p:cNvPicPr preferRelativeResize="0"/>
          <p:nvPr/>
        </p:nvPicPr>
        <p:blipFill>
          <a:blip r:embed="rId3">
            <a:alphaModFix/>
          </a:blip>
          <a:stretch>
            <a:fillRect/>
          </a:stretch>
        </p:blipFill>
        <p:spPr>
          <a:xfrm>
            <a:off x="311700" y="1007250"/>
            <a:ext cx="4260300" cy="3649187"/>
          </a:xfrm>
          <a:prstGeom prst="rect">
            <a:avLst/>
          </a:prstGeom>
          <a:noFill/>
          <a:ln>
            <a:noFill/>
          </a:ln>
        </p:spPr>
      </p:pic>
      <p:pic>
        <p:nvPicPr>
          <p:cNvPr id="283" name="Google Shape;283;p38"/>
          <p:cNvPicPr preferRelativeResize="0"/>
          <p:nvPr/>
        </p:nvPicPr>
        <p:blipFill>
          <a:blip r:embed="rId4">
            <a:alphaModFix/>
          </a:blip>
          <a:stretch>
            <a:fillRect/>
          </a:stretch>
        </p:blipFill>
        <p:spPr>
          <a:xfrm>
            <a:off x="4572000" y="1007250"/>
            <a:ext cx="4407575" cy="368474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de"/>
              <a:t> 10. Fazit</a:t>
            </a:r>
            <a:endParaRPr/>
          </a:p>
        </p:txBody>
      </p:sp>
      <p:sp>
        <p:nvSpPr>
          <p:cNvPr id="289" name="Google Shape;289;p3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b="1">
              <a:solidFill>
                <a:schemeClr val="dk1"/>
              </a:solidFill>
              <a:latin typeface="Arial"/>
              <a:ea typeface="Arial"/>
              <a:cs typeface="Arial"/>
              <a:sym typeface="Arial"/>
            </a:endParaRPr>
          </a:p>
          <a:p>
            <a:pPr marL="0" lvl="0" indent="0" algn="ctr" rtl="0">
              <a:spcBef>
                <a:spcPts val="560"/>
              </a:spcBef>
              <a:spcAft>
                <a:spcPts val="0"/>
              </a:spcAft>
              <a:buClr>
                <a:schemeClr val="dk1"/>
              </a:buClr>
              <a:buSzPts val="1100"/>
              <a:buFont typeface="Arial"/>
              <a:buNone/>
            </a:pPr>
            <a:r>
              <a:rPr lang="de" sz="1200" b="1">
                <a:solidFill>
                  <a:schemeClr val="dk1"/>
                </a:solidFill>
                <a:latin typeface="Arial"/>
                <a:ea typeface="Arial"/>
                <a:cs typeface="Arial"/>
                <a:sym typeface="Arial"/>
              </a:rPr>
              <a:t>                Vor- und Nachteile von OpenStreetMap </a:t>
            </a:r>
            <a:r>
              <a:rPr lang="de"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914400" lvl="0" indent="0" algn="l" rtl="0">
              <a:lnSpc>
                <a:spcPct val="150000"/>
              </a:lnSpc>
              <a:spcBef>
                <a:spcPts val="0"/>
              </a:spcBef>
              <a:spcAft>
                <a:spcPts val="0"/>
              </a:spcAft>
              <a:buNone/>
            </a:pPr>
            <a:endParaRPr sz="1200">
              <a:solidFill>
                <a:schemeClr val="dk1"/>
              </a:solidFill>
              <a:latin typeface="Arial"/>
              <a:ea typeface="Arial"/>
              <a:cs typeface="Arial"/>
              <a:sym typeface="Arial"/>
            </a:endParaRPr>
          </a:p>
          <a:p>
            <a:pPr marL="914400" lvl="0" indent="-304800" algn="l" rtl="0">
              <a:spcBef>
                <a:spcPts val="560"/>
              </a:spcBef>
              <a:spcAft>
                <a:spcPts val="0"/>
              </a:spcAft>
              <a:buSzPts val="1200"/>
              <a:buFont typeface="Arial"/>
              <a:buChar char="➔"/>
            </a:pPr>
            <a:r>
              <a:rPr lang="de" sz="1200">
                <a:solidFill>
                  <a:schemeClr val="dk1"/>
                </a:solidFill>
                <a:latin typeface="Arial"/>
                <a:ea typeface="Arial"/>
                <a:cs typeface="Arial"/>
                <a:sym typeface="Arial"/>
              </a:rPr>
              <a:t>Das Gebiet der Untersuchung ist entscheidend</a:t>
            </a:r>
            <a:endParaRPr sz="1200">
              <a:solidFill>
                <a:schemeClr val="dk1"/>
              </a:solidFill>
              <a:latin typeface="Arial"/>
              <a:ea typeface="Arial"/>
              <a:cs typeface="Arial"/>
              <a:sym typeface="Arial"/>
            </a:endParaRPr>
          </a:p>
        </p:txBody>
      </p:sp>
      <p:graphicFrame>
        <p:nvGraphicFramePr>
          <p:cNvPr id="290" name="Google Shape;290;p39"/>
          <p:cNvGraphicFramePr/>
          <p:nvPr/>
        </p:nvGraphicFramePr>
        <p:xfrm>
          <a:off x="952500" y="2190750"/>
          <a:ext cx="3000000" cy="3000000"/>
        </p:xfrm>
        <a:graphic>
          <a:graphicData uri="http://schemas.openxmlformats.org/drawingml/2006/table">
            <a:tbl>
              <a:tblPr>
                <a:noFill/>
                <a:tableStyleId>{366EFC4E-EFE7-4BA8-9C83-2C2F31F52BAC}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de" sz="1200">
                          <a:highlight>
                            <a:srgbClr val="EFEFEF"/>
                          </a:highlight>
                        </a:rPr>
                        <a:t>Vorteile </a:t>
                      </a:r>
                      <a:endParaRPr sz="1200">
                        <a:highlight>
                          <a:srgbClr val="EFEFEF"/>
                        </a:highlight>
                      </a:endParaRPr>
                    </a:p>
                  </a:txBody>
                  <a:tcPr marL="91425" marR="91425" marT="91425" marB="91425">
                    <a:solidFill>
                      <a:srgbClr val="EFEFEF"/>
                    </a:solidFill>
                  </a:tcPr>
                </a:tc>
                <a:tc>
                  <a:txBody>
                    <a:bodyPr/>
                    <a:lstStyle/>
                    <a:p>
                      <a:pPr marL="0" lvl="0" indent="0" algn="ctr" rtl="0">
                        <a:spcBef>
                          <a:spcPts val="0"/>
                        </a:spcBef>
                        <a:spcAft>
                          <a:spcPts val="0"/>
                        </a:spcAft>
                        <a:buNone/>
                      </a:pPr>
                      <a:r>
                        <a:rPr lang="de" sz="1200">
                          <a:highlight>
                            <a:srgbClr val="EFEFEF"/>
                          </a:highlight>
                        </a:rPr>
                        <a:t>Nachteile </a:t>
                      </a:r>
                      <a:endParaRPr sz="1200">
                        <a:highlight>
                          <a:srgbClr val="EFEFEF"/>
                        </a:highlight>
                      </a:endParaRPr>
                    </a:p>
                  </a:txBody>
                  <a:tcPr marL="91425" marR="91425" marT="91425" marB="91425">
                    <a:solidFill>
                      <a:srgbClr val="EFEFEF"/>
                    </a:solidFill>
                  </a:tcPr>
                </a:tc>
                <a:extLst>
                  <a:ext uri="{0D108BD9-81ED-4DB2-BD59-A6C34878D82A}">
                    <a16:rowId xmlns:a16="http://schemas.microsoft.com/office/drawing/2014/main" val="10000"/>
                  </a:ext>
                </a:extLst>
              </a:tr>
              <a:tr h="381000">
                <a:tc>
                  <a:txBody>
                    <a:bodyPr/>
                    <a:lstStyle/>
                    <a:p>
                      <a:pPr marL="457200" lvl="0" indent="-304800" algn="l" rtl="0">
                        <a:lnSpc>
                          <a:spcPct val="115000"/>
                        </a:lnSpc>
                        <a:spcBef>
                          <a:spcPts val="1200"/>
                        </a:spcBef>
                        <a:spcAft>
                          <a:spcPts val="0"/>
                        </a:spcAft>
                        <a:buClr>
                          <a:schemeClr val="dk1"/>
                        </a:buClr>
                        <a:buSzPts val="1200"/>
                        <a:buChar char="●"/>
                      </a:pPr>
                      <a:r>
                        <a:rPr lang="de" sz="1200">
                          <a:solidFill>
                            <a:schemeClr val="dk1"/>
                          </a:solidFill>
                        </a:rPr>
                        <a:t>OpenStreetMap-Daten sind sehr Aktuell</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OpenStreetMap-Daten sind sehr einfach zu beschaffen und für jedermann Zugänglich</a:t>
                      </a:r>
                      <a:endParaRPr sz="1200"/>
                    </a:p>
                  </a:txBody>
                  <a:tcPr marL="91425" marR="91425" marT="91425" marB="91425"/>
                </a:tc>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OpenStreetMap-Daten sind von der Darstellung der Geometrie nicht aufwändig, das liegt unter anderem auch an der Art der Aufnahme der Geometrie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Genauigkeit der Erfassung nicht bekannt und sehr unterschiedlich</a:t>
                      </a:r>
                      <a:endParaRPr sz="1200"/>
                    </a:p>
                  </a:txBody>
                  <a:tcPr marL="91425" marR="91425" marT="91425" marB="91425"/>
                </a:tc>
                <a:extLst>
                  <a:ext uri="{0D108BD9-81ED-4DB2-BD59-A6C34878D82A}">
                    <a16:rowId xmlns:a16="http://schemas.microsoft.com/office/drawing/2014/main" val="10001"/>
                  </a:ext>
                </a:extLst>
              </a:tr>
            </a:tbl>
          </a:graphicData>
        </a:graphic>
      </p:graphicFrame>
      <p:sp>
        <p:nvSpPr>
          <p:cNvPr id="291" name="Google Shape;291;p39"/>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de"/>
              <a:t> </a:t>
            </a:r>
            <a:endParaRPr/>
          </a:p>
          <a:p>
            <a:pPr marL="0" lvl="0" indent="0" algn="l" rtl="0">
              <a:spcBef>
                <a:spcPts val="0"/>
              </a:spcBef>
              <a:spcAft>
                <a:spcPts val="0"/>
              </a:spcAft>
              <a:buClr>
                <a:schemeClr val="dk1"/>
              </a:buClr>
              <a:buSzPts val="1100"/>
              <a:buFont typeface="Arial"/>
              <a:buNone/>
            </a:pPr>
            <a:r>
              <a:rPr lang="de"/>
              <a:t>10. Fazit</a:t>
            </a:r>
            <a:endParaRPr/>
          </a:p>
          <a:p>
            <a:pPr marL="0" lvl="0" indent="0" algn="l" rtl="0">
              <a:spcBef>
                <a:spcPts val="0"/>
              </a:spcBef>
              <a:spcAft>
                <a:spcPts val="0"/>
              </a:spcAft>
              <a:buNone/>
            </a:pPr>
            <a:endParaRPr/>
          </a:p>
        </p:txBody>
      </p:sp>
      <p:sp>
        <p:nvSpPr>
          <p:cNvPr id="297" name="Google Shape;297;p4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2743200" lvl="0" indent="457200" algn="l" rtl="0">
              <a:spcBef>
                <a:spcPts val="560"/>
              </a:spcBef>
              <a:spcAft>
                <a:spcPts val="0"/>
              </a:spcAft>
              <a:buNone/>
            </a:pPr>
            <a:r>
              <a:rPr lang="de" sz="1200" b="1">
                <a:solidFill>
                  <a:schemeClr val="dk1"/>
                </a:solidFill>
                <a:latin typeface="Arial"/>
                <a:ea typeface="Arial"/>
                <a:cs typeface="Arial"/>
                <a:sym typeface="Arial"/>
              </a:rPr>
              <a:t>Vor- und Nachteile von ALKIS </a:t>
            </a:r>
            <a:endParaRPr sz="1200" b="1">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0" lvl="0" indent="0" algn="l" rtl="0">
              <a:spcBef>
                <a:spcPts val="560"/>
              </a:spcBef>
              <a:spcAft>
                <a:spcPts val="0"/>
              </a:spcAft>
              <a:buNone/>
            </a:pPr>
            <a:endParaRPr sz="1200">
              <a:solidFill>
                <a:schemeClr val="dk1"/>
              </a:solidFill>
              <a:latin typeface="Arial"/>
              <a:ea typeface="Arial"/>
              <a:cs typeface="Arial"/>
              <a:sym typeface="Arial"/>
            </a:endParaRPr>
          </a:p>
          <a:p>
            <a:pPr marL="914400" lvl="0" indent="-304800" algn="l" rtl="0">
              <a:spcBef>
                <a:spcPts val="560"/>
              </a:spcBef>
              <a:spcAft>
                <a:spcPts val="0"/>
              </a:spcAft>
              <a:buClr>
                <a:schemeClr val="dk1"/>
              </a:buClr>
              <a:buSzPts val="1200"/>
              <a:buFont typeface="Arial"/>
              <a:buChar char="➔"/>
            </a:pPr>
            <a:r>
              <a:rPr lang="de" sz="1200">
                <a:solidFill>
                  <a:schemeClr val="dk1"/>
                </a:solidFill>
                <a:latin typeface="Arial"/>
                <a:ea typeface="Arial"/>
                <a:cs typeface="Arial"/>
                <a:sym typeface="Arial"/>
              </a:rPr>
              <a:t>Das Gebiet der Untersuchung ist entscheidend</a:t>
            </a:r>
            <a:endParaRPr sz="1200">
              <a:solidFill>
                <a:schemeClr val="dk1"/>
              </a:solidFill>
              <a:latin typeface="Arial"/>
              <a:ea typeface="Arial"/>
              <a:cs typeface="Arial"/>
              <a:sym typeface="Arial"/>
            </a:endParaRPr>
          </a:p>
        </p:txBody>
      </p:sp>
      <p:graphicFrame>
        <p:nvGraphicFramePr>
          <p:cNvPr id="298" name="Google Shape;298;p40"/>
          <p:cNvGraphicFramePr/>
          <p:nvPr/>
        </p:nvGraphicFramePr>
        <p:xfrm>
          <a:off x="952500" y="2190750"/>
          <a:ext cx="3000000" cy="3000000"/>
        </p:xfrm>
        <a:graphic>
          <a:graphicData uri="http://schemas.openxmlformats.org/drawingml/2006/table">
            <a:tbl>
              <a:tblPr>
                <a:noFill/>
                <a:tableStyleId>{366EFC4E-EFE7-4BA8-9C83-2C2F31F52BAC}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de" sz="1200">
                          <a:highlight>
                            <a:srgbClr val="EFEFEF"/>
                          </a:highlight>
                        </a:rPr>
                        <a:t>Vorteile </a:t>
                      </a:r>
                      <a:endParaRPr sz="1200">
                        <a:highlight>
                          <a:srgbClr val="EFEFEF"/>
                        </a:highlight>
                      </a:endParaRPr>
                    </a:p>
                  </a:txBody>
                  <a:tcPr marL="91425" marR="91425" marT="91425" marB="91425">
                    <a:solidFill>
                      <a:srgbClr val="EFEFEF"/>
                    </a:solidFill>
                  </a:tcPr>
                </a:tc>
                <a:tc>
                  <a:txBody>
                    <a:bodyPr/>
                    <a:lstStyle/>
                    <a:p>
                      <a:pPr marL="0" lvl="0" indent="0" algn="ctr" rtl="0">
                        <a:spcBef>
                          <a:spcPts val="0"/>
                        </a:spcBef>
                        <a:spcAft>
                          <a:spcPts val="0"/>
                        </a:spcAft>
                        <a:buNone/>
                      </a:pPr>
                      <a:r>
                        <a:rPr lang="de" sz="1200">
                          <a:highlight>
                            <a:srgbClr val="EFEFEF"/>
                          </a:highlight>
                        </a:rPr>
                        <a:t>Nachteile </a:t>
                      </a:r>
                      <a:endParaRPr sz="1200">
                        <a:highlight>
                          <a:srgbClr val="EFEFEF"/>
                        </a:highlight>
                      </a:endParaRPr>
                    </a:p>
                  </a:txBody>
                  <a:tcPr marL="91425" marR="91425" marT="91425" marB="91425">
                    <a:solidFill>
                      <a:srgbClr val="EFEFEF"/>
                    </a:solidFill>
                  </a:tcPr>
                </a:tc>
                <a:extLst>
                  <a:ext uri="{0D108BD9-81ED-4DB2-BD59-A6C34878D82A}">
                    <a16:rowId xmlns:a16="http://schemas.microsoft.com/office/drawing/2014/main" val="10000"/>
                  </a:ext>
                </a:extLst>
              </a:tr>
              <a:tr h="381000">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ALKIS- Daten sind von der Darstellung der Geometrie Qualitativ sehr gut; aufwändige Darstellung der Gebäude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geforderte Genauigkeit liegt bei höchstens 10 cm zwischen berechneten und gemessene Strecken</a:t>
                      </a:r>
                      <a:endParaRPr sz="1200">
                        <a:solidFill>
                          <a:schemeClr val="dk1"/>
                        </a:solidFill>
                      </a:endParaRPr>
                    </a:p>
                    <a:p>
                      <a:pPr marL="0" lvl="0" indent="0" algn="l" rtl="0">
                        <a:spcBef>
                          <a:spcPts val="0"/>
                        </a:spcBef>
                        <a:spcAft>
                          <a:spcPts val="0"/>
                        </a:spcAft>
                        <a:buNone/>
                      </a:pPr>
                      <a:endParaRPr sz="1200"/>
                    </a:p>
                  </a:txBody>
                  <a:tcPr marL="91425" marR="91425" marT="91425" marB="91425"/>
                </a:tc>
                <a:tc>
                  <a:txBody>
                    <a:bodyPr/>
                    <a:lstStyle/>
                    <a:p>
                      <a:pPr marL="457200" lvl="0" indent="-304800" algn="l" rtl="0">
                        <a:lnSpc>
                          <a:spcPct val="115000"/>
                        </a:lnSpc>
                        <a:spcBef>
                          <a:spcPts val="0"/>
                        </a:spcBef>
                        <a:spcAft>
                          <a:spcPts val="0"/>
                        </a:spcAft>
                        <a:buClr>
                          <a:schemeClr val="dk1"/>
                        </a:buClr>
                        <a:buSzPts val="1200"/>
                        <a:buChar char="●"/>
                      </a:pPr>
                      <a:r>
                        <a:rPr lang="de" sz="1200">
                          <a:solidFill>
                            <a:schemeClr val="dk1"/>
                          </a:solidFill>
                        </a:rPr>
                        <a:t>ALKIS-Daten sind nicht einfach zu beschaffen, also nur auf Nachfrage beim Amt, nicht zugänglich für jeden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de" sz="1200">
                          <a:solidFill>
                            <a:schemeClr val="dk1"/>
                          </a:solidFill>
                        </a:rPr>
                        <a:t>Die Aktualität der ALKIS Daten ist in manchen Gebieten sehr schlecht.</a:t>
                      </a:r>
                      <a:endParaRPr sz="1200"/>
                    </a:p>
                  </a:txBody>
                  <a:tcPr marL="91425" marR="91425" marT="91425" marB="91425"/>
                </a:tc>
                <a:extLst>
                  <a:ext uri="{0D108BD9-81ED-4DB2-BD59-A6C34878D82A}">
                    <a16:rowId xmlns:a16="http://schemas.microsoft.com/office/drawing/2014/main" val="10001"/>
                  </a:ext>
                </a:extLst>
              </a:tr>
            </a:tbl>
          </a:graphicData>
        </a:graphic>
      </p:graphicFrame>
      <p:sp>
        <p:nvSpPr>
          <p:cNvPr id="299" name="Google Shape;299;p40"/>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 welche geht es? I</a:t>
            </a:r>
            <a:endParaRPr lang="de-DE" dirty="0"/>
          </a:p>
        </p:txBody>
      </p:sp>
      <p:sp>
        <p:nvSpPr>
          <p:cNvPr id="3" name="Inhaltsplatzhalter 2"/>
          <p:cNvSpPr>
            <a:spLocks noGrp="1"/>
          </p:cNvSpPr>
          <p:nvPr>
            <p:ph idx="1"/>
          </p:nvPr>
        </p:nvSpPr>
        <p:spPr/>
        <p:txBody>
          <a:bodyPr/>
          <a:lstStyle/>
          <a:p>
            <a:r>
              <a:rPr lang="en-US" b="1" dirty="0"/>
              <a:t>Global Geodetic Reference Frame</a:t>
            </a:r>
            <a:r>
              <a:rPr lang="en-US" dirty="0"/>
              <a:t>: Geodetic control points, Height datum, Geoid model </a:t>
            </a:r>
          </a:p>
          <a:p>
            <a:r>
              <a:rPr lang="en-US" b="1" dirty="0"/>
              <a:t>Addresses</a:t>
            </a:r>
            <a:r>
              <a:rPr lang="en-US" dirty="0"/>
              <a:t>: a structured label, usually containing a property number, a street name and a locality </a:t>
            </a:r>
            <a:r>
              <a:rPr lang="en-US" dirty="0" smtClean="0"/>
              <a:t>name </a:t>
            </a:r>
            <a:r>
              <a:rPr lang="en-US" dirty="0"/>
              <a:t>to identify a plot of land, a </a:t>
            </a:r>
            <a:r>
              <a:rPr lang="en-US" dirty="0" smtClean="0"/>
              <a:t>(part of a), </a:t>
            </a:r>
            <a:r>
              <a:rPr lang="en-US" dirty="0"/>
              <a:t>together with coordinates indicating their geographic position.</a:t>
            </a:r>
          </a:p>
          <a:p>
            <a:r>
              <a:rPr lang="en-US" b="1" dirty="0"/>
              <a:t>Buildings and Settlements</a:t>
            </a:r>
            <a:r>
              <a:rPr lang="en-US" dirty="0"/>
              <a:t>: the structures and locations in which populations live and carry out economic activity</a:t>
            </a:r>
          </a:p>
          <a:p>
            <a:r>
              <a:rPr lang="en-US" b="1" dirty="0"/>
              <a:t>Elevation and Depth</a:t>
            </a:r>
            <a:r>
              <a:rPr lang="en-US" dirty="0"/>
              <a:t>: </a:t>
            </a:r>
            <a:r>
              <a:rPr lang="en-US" dirty="0" err="1"/>
              <a:t>recognises</a:t>
            </a:r>
            <a:r>
              <a:rPr lang="en-US" dirty="0"/>
              <a:t> the importance of integrated models describing a continuous surface for land and submerged areas (e.g. an integrated land-sea model). All human activities and natural processes are influenced by the elevation or the depth of the location where they happen.</a:t>
            </a:r>
          </a:p>
          <a:p>
            <a:r>
              <a:rPr lang="en-US" b="1" dirty="0"/>
              <a:t>Functional </a:t>
            </a:r>
            <a:r>
              <a:rPr lang="en-US" b="1" dirty="0" smtClean="0"/>
              <a:t>Areas</a:t>
            </a:r>
            <a:r>
              <a:rPr lang="en-US" dirty="0" smtClean="0"/>
              <a:t>: </a:t>
            </a:r>
            <a:r>
              <a:rPr lang="en-US" dirty="0"/>
              <a:t>relate to, and support, the </a:t>
            </a:r>
            <a:r>
              <a:rPr lang="en-US" dirty="0" err="1"/>
              <a:t>organisation</a:t>
            </a:r>
            <a:r>
              <a:rPr lang="en-US" dirty="0"/>
              <a:t> and management of people, communities, society, and their activities in geographic space. </a:t>
            </a:r>
          </a:p>
          <a:p>
            <a:r>
              <a:rPr lang="en-US" b="1" dirty="0"/>
              <a:t>Geographical </a:t>
            </a:r>
            <a:r>
              <a:rPr lang="en-US" b="1" dirty="0" smtClean="0"/>
              <a:t>Names</a:t>
            </a:r>
            <a:r>
              <a:rPr lang="en-US" dirty="0" smtClean="0"/>
              <a:t>: </a:t>
            </a:r>
            <a:r>
              <a:rPr lang="en-US" dirty="0"/>
              <a:t>a geographic identification system and thus have potential to inter-relate and cross-reference disparate data sources, both spatial and non-spatial. </a:t>
            </a:r>
            <a:r>
              <a:rPr lang="en-US" dirty="0" err="1"/>
              <a:t>Standardised</a:t>
            </a:r>
            <a:r>
              <a:rPr lang="en-US" dirty="0"/>
              <a:t> geographical names are essential for effective communication between citizens, governments of all levels, decision-makers, and policy-makers. </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rot="16200000">
            <a:off x="5504343" y="2342151"/>
            <a:ext cx="4185401" cy="415498"/>
          </a:xfrm>
          <a:prstGeom prst="rect">
            <a:avLst/>
          </a:prstGeom>
        </p:spPr>
        <p:txBody>
          <a:bodyPr wrap="square">
            <a:spAutoFit/>
          </a:bodyPr>
          <a:lstStyle/>
          <a:p>
            <a:r>
              <a:rPr lang="de-DE" sz="1050" dirty="0"/>
              <a:t>https://ggim.un.org/meetings/GGIM-committee/9th-Session/documents/Fundamental_Data_Publication.pdf</a:t>
            </a:r>
          </a:p>
        </p:txBody>
      </p:sp>
    </p:spTree>
    <p:extLst>
      <p:ext uri="{BB962C8B-B14F-4D97-AF65-F5344CB8AC3E}">
        <p14:creationId xmlns:p14="http://schemas.microsoft.com/office/powerpoint/2010/main" val="241598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 welche geht es</a:t>
            </a:r>
            <a:r>
              <a:rPr lang="de-DE" dirty="0" smtClean="0"/>
              <a:t>? II</a:t>
            </a:r>
            <a:endParaRPr lang="de-DE" dirty="0"/>
          </a:p>
        </p:txBody>
      </p:sp>
      <p:sp>
        <p:nvSpPr>
          <p:cNvPr id="3" name="Inhaltsplatzhalter 2"/>
          <p:cNvSpPr>
            <a:spLocks noGrp="1"/>
          </p:cNvSpPr>
          <p:nvPr>
            <p:ph idx="1"/>
          </p:nvPr>
        </p:nvSpPr>
        <p:spPr/>
        <p:txBody>
          <a:bodyPr/>
          <a:lstStyle/>
          <a:p>
            <a:r>
              <a:rPr lang="en-US" dirty="0"/>
              <a:t>Geology and Soils</a:t>
            </a:r>
          </a:p>
          <a:p>
            <a:r>
              <a:rPr lang="en-US" dirty="0"/>
              <a:t>Land Cover and Land </a:t>
            </a:r>
            <a:r>
              <a:rPr lang="en-US" dirty="0" smtClean="0"/>
              <a:t>Use: </a:t>
            </a:r>
            <a:r>
              <a:rPr lang="en-US" dirty="0"/>
              <a:t>for developing land management policy, understanding spatial patterns of biodiversity and predicting effects of climate change. It may also help to forecast other phenomena, such as erosion or flooding. </a:t>
            </a:r>
          </a:p>
          <a:p>
            <a:r>
              <a:rPr lang="en-US" dirty="0"/>
              <a:t>Land </a:t>
            </a:r>
            <a:r>
              <a:rPr lang="en-US" dirty="0" smtClean="0"/>
              <a:t>Parcels: </a:t>
            </a:r>
            <a:r>
              <a:rPr lang="en-US" dirty="0"/>
              <a:t>for land management, infrastructure management and spatial planning </a:t>
            </a:r>
          </a:p>
          <a:p>
            <a:r>
              <a:rPr lang="en-US" dirty="0" err="1" smtClean="0"/>
              <a:t>Orthoimagery</a:t>
            </a:r>
            <a:endParaRPr lang="en-US" dirty="0"/>
          </a:p>
          <a:p>
            <a:r>
              <a:rPr lang="en-US" dirty="0"/>
              <a:t>Physical Infrastructure: Roads, Road centerlines, Railways, Airports and ports</a:t>
            </a:r>
          </a:p>
          <a:p>
            <a:r>
              <a:rPr lang="en-US" dirty="0"/>
              <a:t>Population Distribution</a:t>
            </a:r>
          </a:p>
          <a:p>
            <a:r>
              <a:rPr lang="en-US" dirty="0"/>
              <a:t>Transport Networks</a:t>
            </a:r>
          </a:p>
          <a:p>
            <a:r>
              <a:rPr lang="en-US" dirty="0" smtClean="0"/>
              <a:t>Water</a:t>
            </a:r>
            <a:r>
              <a:rPr lang="en-US" dirty="0"/>
              <a:t>: Coastline, Natural water bodies</a:t>
            </a:r>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67606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427700" y="1182639"/>
            <a:ext cx="1663209" cy="2777731"/>
          </a:xfrm>
          <a:prstGeom prst="rect">
            <a:avLst/>
          </a:prstGeom>
        </p:spPr>
      </p:pic>
      <p:sp>
        <p:nvSpPr>
          <p:cNvPr id="6" name="Rechteck 5"/>
          <p:cNvSpPr/>
          <p:nvPr/>
        </p:nvSpPr>
        <p:spPr>
          <a:xfrm>
            <a:off x="1528199" y="4623978"/>
            <a:ext cx="4952274" cy="415498"/>
          </a:xfrm>
          <a:prstGeom prst="rect">
            <a:avLst/>
          </a:prstGeom>
        </p:spPr>
        <p:txBody>
          <a:bodyPr wrap="square">
            <a:spAutoFit/>
          </a:bodyPr>
          <a:lstStyle/>
          <a:p>
            <a:r>
              <a:rPr lang="de-DE" sz="1050" dirty="0">
                <a:hlinkClick r:id="rId3"/>
              </a:rPr>
              <a:t>https://</a:t>
            </a:r>
            <a:r>
              <a:rPr lang="de-DE" sz="1050" dirty="0">
                <a:hlinkClick r:id="rId3"/>
              </a:rPr>
              <a:t>ggim.un.org/meetings/GGIM-committee/9th-Session/documents/Fundamental_Data_Publication.pdf</a:t>
            </a:r>
            <a:r>
              <a:rPr lang="de-DE" sz="1050" dirty="0"/>
              <a:t> [2022-11-06]</a:t>
            </a:r>
            <a:endParaRPr lang="de-DE" sz="1050" dirty="0"/>
          </a:p>
        </p:txBody>
      </p:sp>
      <p:grpSp>
        <p:nvGrpSpPr>
          <p:cNvPr id="10" name="Gruppieren 9"/>
          <p:cNvGrpSpPr/>
          <p:nvPr/>
        </p:nvGrpSpPr>
        <p:grpSpPr>
          <a:xfrm>
            <a:off x="3138367" y="729148"/>
            <a:ext cx="1876984" cy="3537892"/>
            <a:chOff x="2660489" y="972197"/>
            <a:chExt cx="2502645" cy="4717189"/>
          </a:xfrm>
        </p:grpSpPr>
        <p:pic>
          <p:nvPicPr>
            <p:cNvPr id="7" name="Grafik 6"/>
            <p:cNvPicPr>
              <a:picLocks noChangeAspect="1"/>
            </p:cNvPicPr>
            <p:nvPr/>
          </p:nvPicPr>
          <p:blipFill>
            <a:blip r:embed="rId4"/>
            <a:stretch>
              <a:fillRect/>
            </a:stretch>
          </p:blipFill>
          <p:spPr>
            <a:xfrm>
              <a:off x="3059832" y="972197"/>
              <a:ext cx="2103302" cy="4717189"/>
            </a:xfrm>
            <a:prstGeom prst="rect">
              <a:avLst/>
            </a:prstGeom>
          </p:spPr>
        </p:pic>
        <p:sp>
          <p:nvSpPr>
            <p:cNvPr id="9" name="Pfeil nach links 8"/>
            <p:cNvSpPr/>
            <p:nvPr/>
          </p:nvSpPr>
          <p:spPr bwMode="auto">
            <a:xfrm>
              <a:off x="2660489" y="2924944"/>
              <a:ext cx="300348" cy="672524"/>
            </a:xfrm>
            <a:prstGeom prst="lef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685800" eaLnBrk="0" fontAlgn="base" hangingPunct="0">
                <a:spcBef>
                  <a:spcPct val="50000"/>
                </a:spcBef>
                <a:spcAft>
                  <a:spcPct val="0"/>
                </a:spcAft>
                <a:buClrTx/>
              </a:pPr>
              <a:endParaRPr lang="de-DE" sz="1200">
                <a:solidFill>
                  <a:schemeClr val="tx1"/>
                </a:solidFill>
                <a:latin typeface="Calibri" pitchFamily="34" charset="0"/>
              </a:endParaRPr>
            </a:p>
          </p:txBody>
        </p:sp>
      </p:grpSp>
      <p:grpSp>
        <p:nvGrpSpPr>
          <p:cNvPr id="13" name="Gruppieren 12"/>
          <p:cNvGrpSpPr/>
          <p:nvPr/>
        </p:nvGrpSpPr>
        <p:grpSpPr>
          <a:xfrm>
            <a:off x="5089597" y="357504"/>
            <a:ext cx="2911406" cy="3893024"/>
            <a:chOff x="5262128" y="476672"/>
            <a:chExt cx="3881874" cy="5190698"/>
          </a:xfrm>
        </p:grpSpPr>
        <p:pic>
          <p:nvPicPr>
            <p:cNvPr id="5" name="Grafik 4"/>
            <p:cNvPicPr>
              <a:picLocks noChangeAspect="1"/>
            </p:cNvPicPr>
            <p:nvPr/>
          </p:nvPicPr>
          <p:blipFill>
            <a:blip r:embed="rId5"/>
            <a:stretch>
              <a:fillRect/>
            </a:stretch>
          </p:blipFill>
          <p:spPr>
            <a:xfrm>
              <a:off x="5724128" y="1590234"/>
              <a:ext cx="3040140" cy="4077136"/>
            </a:xfrm>
            <a:prstGeom prst="rect">
              <a:avLst/>
            </a:prstGeom>
          </p:spPr>
        </p:pic>
        <p:sp>
          <p:nvSpPr>
            <p:cNvPr id="8" name="Rechteck 7"/>
            <p:cNvSpPr/>
            <p:nvPr/>
          </p:nvSpPr>
          <p:spPr>
            <a:xfrm>
              <a:off x="5607499" y="476672"/>
              <a:ext cx="3536503" cy="1600438"/>
            </a:xfrm>
            <a:prstGeom prst="rect">
              <a:avLst/>
            </a:prstGeom>
            <a:solidFill>
              <a:schemeClr val="bg1"/>
            </a:solidFill>
          </p:spPr>
          <p:txBody>
            <a:bodyPr wrap="square">
              <a:spAutoFit/>
            </a:bodyPr>
            <a:lstStyle/>
            <a:p>
              <a:r>
                <a:rPr lang="en-US" sz="1800" dirty="0"/>
                <a:t>The Global Fundamental Geospatial Data Themes</a:t>
              </a:r>
              <a:endParaRPr lang="de-DE" sz="1800" dirty="0"/>
            </a:p>
          </p:txBody>
        </p:sp>
        <p:sp>
          <p:nvSpPr>
            <p:cNvPr id="12" name="Textfeld 11"/>
            <p:cNvSpPr txBox="1"/>
            <p:nvPr/>
          </p:nvSpPr>
          <p:spPr>
            <a:xfrm rot="16200000">
              <a:off x="4250809" y="2662725"/>
              <a:ext cx="2361194" cy="338555"/>
            </a:xfrm>
            <a:prstGeom prst="rect">
              <a:avLst/>
            </a:prstGeom>
            <a:noFill/>
          </p:spPr>
          <p:txBody>
            <a:bodyPr wrap="square" rtlCol="0">
              <a:spAutoFit/>
            </a:bodyPr>
            <a:lstStyle/>
            <a:p>
              <a:r>
                <a:rPr lang="de-DE" sz="1050" spc="338" dirty="0" err="1"/>
                <a:t>based</a:t>
              </a:r>
              <a:r>
                <a:rPr lang="de-DE" sz="1050" spc="338" dirty="0"/>
                <a:t> on</a:t>
              </a:r>
              <a:endParaRPr lang="de-DE" sz="1050" spc="338" dirty="0"/>
            </a:p>
          </p:txBody>
        </p:sp>
      </p:grpSp>
    </p:spTree>
    <p:extLst>
      <p:ext uri="{BB962C8B-B14F-4D97-AF65-F5344CB8AC3E}">
        <p14:creationId xmlns:p14="http://schemas.microsoft.com/office/powerpoint/2010/main" val="19307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Data </a:t>
            </a:r>
            <a:r>
              <a:rPr lang="de-DE" dirty="0" err="1"/>
              <a:t>themes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tangle 1027"/>
          <p:cNvSpPr>
            <a:spLocks noChangeArrowheads="1"/>
          </p:cNvSpPr>
          <p:nvPr/>
        </p:nvSpPr>
        <p:spPr bwMode="auto">
          <a:xfrm>
            <a:off x="1547665" y="1815667"/>
            <a:ext cx="2538282" cy="1965386"/>
          </a:xfrm>
          <a:prstGeom prst="rect">
            <a:avLst/>
          </a:prstGeom>
          <a:solidFill>
            <a:srgbClr val="99CCFF"/>
          </a:solidFill>
          <a:ln w="1270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620713" indent="-441325" defTabSz="966788">
              <a:spcBef>
                <a:spcPct val="20000"/>
              </a:spcBef>
              <a:buClr>
                <a:schemeClr val="accent2"/>
              </a:buClr>
              <a:buChar char="•"/>
              <a:tabLst>
                <a:tab pos="354013" algn="l"/>
              </a:tabLst>
              <a:defRPr sz="2000">
                <a:solidFill>
                  <a:schemeClr val="tx2"/>
                </a:solidFill>
                <a:latin typeface="Verdana" pitchFamily="34" charset="0"/>
              </a:defRPr>
            </a:lvl2pPr>
            <a:lvl3pPr marL="1570038" indent="-381000" defTabSz="966788">
              <a:spcBef>
                <a:spcPct val="20000"/>
              </a:spcBef>
              <a:buClr>
                <a:srgbClr val="00007E"/>
              </a:buClr>
              <a:buChar char="•"/>
              <a:tabLst>
                <a:tab pos="354013" algn="l"/>
              </a:tabLst>
              <a:defRPr sz="2000">
                <a:solidFill>
                  <a:schemeClr val="tx1"/>
                </a:solidFill>
                <a:latin typeface="Verdana" pitchFamily="34" charset="0"/>
              </a:defRPr>
            </a:lvl3pPr>
            <a:lvl4pPr marL="2092325" indent="-342900" defTabSz="966788">
              <a:spcBef>
                <a:spcPct val="20000"/>
              </a:spcBef>
              <a:buChar char="–"/>
              <a:tabLst>
                <a:tab pos="354013" algn="l"/>
              </a:tabLst>
              <a:defRPr>
                <a:solidFill>
                  <a:schemeClr val="tx1"/>
                </a:solidFill>
                <a:latin typeface="Verdana" pitchFamily="34" charset="0"/>
              </a:defRPr>
            </a:lvl4pPr>
            <a:lvl5pPr marL="2576513" indent="-304800" defTabSz="966788">
              <a:spcBef>
                <a:spcPct val="20000"/>
              </a:spcBef>
              <a:buChar char="»"/>
              <a:tabLst>
                <a:tab pos="354013" algn="l"/>
              </a:tabLst>
              <a:defRPr>
                <a:solidFill>
                  <a:schemeClr val="tx1"/>
                </a:solidFill>
                <a:latin typeface="Verdana" pitchFamily="34" charset="0"/>
              </a:defRPr>
            </a:lvl5pPr>
            <a:lvl6pPr marL="3033713" indent="-304800" defTabSz="966788" fontAlgn="base">
              <a:spcBef>
                <a:spcPct val="20000"/>
              </a:spcBef>
              <a:spcAft>
                <a:spcPct val="0"/>
              </a:spcAft>
              <a:buChar char="»"/>
              <a:tabLst>
                <a:tab pos="354013" algn="l"/>
              </a:tabLst>
              <a:defRPr>
                <a:solidFill>
                  <a:schemeClr val="tx1"/>
                </a:solidFill>
                <a:latin typeface="Verdana" pitchFamily="34" charset="0"/>
              </a:defRPr>
            </a:lvl6pPr>
            <a:lvl7pPr marL="3490913" indent="-304800" defTabSz="966788" fontAlgn="base">
              <a:spcBef>
                <a:spcPct val="20000"/>
              </a:spcBef>
              <a:spcAft>
                <a:spcPct val="0"/>
              </a:spcAft>
              <a:buChar char="»"/>
              <a:tabLst>
                <a:tab pos="354013" algn="l"/>
              </a:tabLst>
              <a:defRPr>
                <a:solidFill>
                  <a:schemeClr val="tx1"/>
                </a:solidFill>
                <a:latin typeface="Verdana" pitchFamily="34" charset="0"/>
              </a:defRPr>
            </a:lvl7pPr>
            <a:lvl8pPr marL="3948113" indent="-304800" defTabSz="966788" fontAlgn="base">
              <a:spcBef>
                <a:spcPct val="20000"/>
              </a:spcBef>
              <a:spcAft>
                <a:spcPct val="0"/>
              </a:spcAft>
              <a:buChar char="»"/>
              <a:tabLst>
                <a:tab pos="354013" algn="l"/>
              </a:tabLst>
              <a:defRPr>
                <a:solidFill>
                  <a:schemeClr val="tx1"/>
                </a:solidFill>
                <a:latin typeface="Verdana" pitchFamily="34" charset="0"/>
              </a:defRPr>
            </a:lvl8pPr>
            <a:lvl9pPr marL="4405313" indent="-304800" defTabSz="966788" fontAlgn="base">
              <a:spcBef>
                <a:spcPct val="20000"/>
              </a:spcBef>
              <a:spcAft>
                <a:spcPct val="0"/>
              </a:spcAft>
              <a:buChar char="»"/>
              <a:tabLst>
                <a:tab pos="354013" algn="l"/>
              </a:tabLst>
              <a:defRPr>
                <a:solidFill>
                  <a:schemeClr val="tx1"/>
                </a:solidFill>
                <a:latin typeface="Verdana" pitchFamily="34" charset="0"/>
              </a:defRPr>
            </a:lvl9pPr>
          </a:lstStyle>
          <a:p>
            <a:pPr>
              <a:spcBef>
                <a:spcPts val="0"/>
              </a:spcBef>
              <a:buNone/>
            </a:pPr>
            <a:r>
              <a:rPr lang="en-US" altLang="de-DE" sz="1200" b="1" dirty="0">
                <a:latin typeface="+mn-lt"/>
              </a:rPr>
              <a:t>Annex I</a:t>
            </a:r>
          </a:p>
          <a:p>
            <a:pPr lvl="1">
              <a:spcBef>
                <a:spcPts val="0"/>
              </a:spcBef>
              <a:buClr>
                <a:schemeClr val="tx1"/>
              </a:buClr>
              <a:buFontTx/>
              <a:buAutoNum type="arabicPeriod"/>
            </a:pPr>
            <a:r>
              <a:rPr lang="en-US" altLang="de-DE" sz="1200" dirty="0">
                <a:latin typeface="+mn-lt"/>
              </a:rPr>
              <a:t>Coordinate reference systems</a:t>
            </a:r>
          </a:p>
          <a:p>
            <a:pPr lvl="1">
              <a:spcBef>
                <a:spcPts val="0"/>
              </a:spcBef>
              <a:buClr>
                <a:schemeClr val="tx1"/>
              </a:buClr>
              <a:buFontTx/>
              <a:buAutoNum type="arabicPeriod"/>
            </a:pPr>
            <a:r>
              <a:rPr lang="en-US" altLang="de-DE" sz="1200" dirty="0">
                <a:latin typeface="+mn-lt"/>
              </a:rPr>
              <a:t>Geographical grid systems</a:t>
            </a:r>
          </a:p>
          <a:p>
            <a:pPr lvl="1">
              <a:spcBef>
                <a:spcPts val="0"/>
              </a:spcBef>
              <a:buClr>
                <a:schemeClr val="tx1"/>
              </a:buClr>
              <a:buFontTx/>
              <a:buAutoNum type="arabicPeriod"/>
            </a:pPr>
            <a:r>
              <a:rPr lang="en-US" altLang="de-DE" sz="1200" dirty="0">
                <a:latin typeface="+mn-lt"/>
              </a:rPr>
              <a:t>Geographical names</a:t>
            </a:r>
          </a:p>
          <a:p>
            <a:pPr lvl="1">
              <a:spcBef>
                <a:spcPts val="0"/>
              </a:spcBef>
              <a:buClr>
                <a:schemeClr val="tx1"/>
              </a:buClr>
              <a:buFontTx/>
              <a:buAutoNum type="arabicPeriod"/>
            </a:pPr>
            <a:r>
              <a:rPr lang="en-US" altLang="de-DE" sz="1200" dirty="0">
                <a:latin typeface="+mn-lt"/>
              </a:rPr>
              <a:t>Administrative units</a:t>
            </a:r>
          </a:p>
          <a:p>
            <a:pPr lvl="1">
              <a:spcBef>
                <a:spcPts val="0"/>
              </a:spcBef>
              <a:buClr>
                <a:schemeClr val="tx1"/>
              </a:buClr>
              <a:buFontTx/>
              <a:buAutoNum type="arabicPeriod"/>
            </a:pPr>
            <a:r>
              <a:rPr lang="en-US" altLang="de-DE" sz="1200" dirty="0">
                <a:latin typeface="+mn-lt"/>
              </a:rPr>
              <a:t>Addresses</a:t>
            </a:r>
          </a:p>
          <a:p>
            <a:pPr lvl="1">
              <a:spcBef>
                <a:spcPts val="0"/>
              </a:spcBef>
              <a:buClr>
                <a:schemeClr val="tx1"/>
              </a:buClr>
              <a:buFontTx/>
              <a:buAutoNum type="arabicPeriod"/>
            </a:pPr>
            <a:r>
              <a:rPr lang="en-US" altLang="de-DE" sz="1200" dirty="0">
                <a:latin typeface="+mn-lt"/>
              </a:rPr>
              <a:t>Cadastral parcels</a:t>
            </a:r>
          </a:p>
          <a:p>
            <a:pPr lvl="1">
              <a:spcBef>
                <a:spcPts val="0"/>
              </a:spcBef>
              <a:buClr>
                <a:schemeClr val="tx1"/>
              </a:buClr>
              <a:buFontTx/>
              <a:buAutoNum type="arabicPeriod"/>
            </a:pPr>
            <a:r>
              <a:rPr lang="en-US" altLang="de-DE" sz="1200" dirty="0">
                <a:latin typeface="+mn-lt"/>
              </a:rPr>
              <a:t>Transport networks</a:t>
            </a:r>
          </a:p>
          <a:p>
            <a:pPr lvl="1">
              <a:spcBef>
                <a:spcPts val="0"/>
              </a:spcBef>
              <a:buClr>
                <a:schemeClr val="tx1"/>
              </a:buClr>
              <a:buFontTx/>
              <a:buAutoNum type="arabicPeriod"/>
            </a:pPr>
            <a:r>
              <a:rPr lang="en-US" altLang="de-DE" sz="1200" dirty="0">
                <a:latin typeface="+mn-lt"/>
              </a:rPr>
              <a:t>Hydrography</a:t>
            </a:r>
          </a:p>
          <a:p>
            <a:pPr lvl="1">
              <a:spcBef>
                <a:spcPts val="0"/>
              </a:spcBef>
              <a:buClr>
                <a:schemeClr val="tx1"/>
              </a:buClr>
              <a:buFontTx/>
              <a:buAutoNum type="arabicPeriod"/>
            </a:pPr>
            <a:r>
              <a:rPr lang="en-US" altLang="de-DE" sz="1200" dirty="0">
                <a:latin typeface="+mn-lt"/>
              </a:rPr>
              <a:t>Protected sites </a:t>
            </a:r>
          </a:p>
        </p:txBody>
      </p:sp>
      <p:sp>
        <p:nvSpPr>
          <p:cNvPr id="6" name="Rectangle 1028"/>
          <p:cNvSpPr>
            <a:spLocks noChangeArrowheads="1"/>
          </p:cNvSpPr>
          <p:nvPr/>
        </p:nvSpPr>
        <p:spPr bwMode="auto">
          <a:xfrm>
            <a:off x="1530037" y="3847260"/>
            <a:ext cx="2555910" cy="1208766"/>
          </a:xfrm>
          <a:prstGeom prst="rect">
            <a:avLst/>
          </a:prstGeom>
          <a:solidFill>
            <a:srgbClr val="800080"/>
          </a:solidFill>
          <a:ln w="12700">
            <a:solidFill>
              <a:schemeClr val="tx1"/>
            </a:solidFill>
            <a:miter lim="800000"/>
            <a:headEnd/>
            <a:tailEnd/>
          </a:ln>
          <a:effectLst/>
        </p:spPr>
        <p:txBody>
          <a:bodyPr/>
          <a:lstStyle>
            <a:lvl1pPr marL="533400" indent="-533400" defTabSz="966788">
              <a:spcBef>
                <a:spcPct val="20000"/>
              </a:spcBef>
              <a:buClr>
                <a:schemeClr val="accent2"/>
              </a:buClr>
              <a:buChar char="•"/>
              <a:tabLst>
                <a:tab pos="354013" algn="l"/>
              </a:tabLst>
              <a:defRPr sz="2400">
                <a:solidFill>
                  <a:schemeClr val="tx2"/>
                </a:solidFill>
                <a:latin typeface="Verdana" pitchFamily="34" charset="0"/>
              </a:defRPr>
            </a:lvl1pPr>
            <a:lvl2pPr marL="636588" indent="-457200" defTabSz="966788">
              <a:spcBef>
                <a:spcPct val="20000"/>
              </a:spcBef>
              <a:buClr>
                <a:schemeClr val="accent2"/>
              </a:buClr>
              <a:buChar char="•"/>
              <a:tabLst>
                <a:tab pos="354013" algn="l"/>
              </a:tabLst>
              <a:defRPr sz="2000">
                <a:solidFill>
                  <a:schemeClr val="tx2"/>
                </a:solidFill>
                <a:latin typeface="Verdana" pitchFamily="34" charset="0"/>
              </a:defRPr>
            </a:lvl2pPr>
            <a:lvl3pPr marL="14747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97075" indent="-342900" defTabSz="966788">
              <a:spcBef>
                <a:spcPct val="20000"/>
              </a:spcBef>
              <a:buChar char="–"/>
              <a:tabLst>
                <a:tab pos="354013" algn="l"/>
              </a:tabLst>
              <a:defRPr>
                <a:solidFill>
                  <a:schemeClr val="tx1"/>
                </a:solidFill>
                <a:latin typeface="Verdana" pitchFamily="34" charset="0"/>
              </a:defRPr>
            </a:lvl4pPr>
            <a:lvl5pPr marL="2519363" indent="-342900" defTabSz="966788">
              <a:spcBef>
                <a:spcPct val="20000"/>
              </a:spcBef>
              <a:buChar char="»"/>
              <a:tabLst>
                <a:tab pos="354013" algn="l"/>
              </a:tabLst>
              <a:defRPr>
                <a:solidFill>
                  <a:schemeClr val="tx1"/>
                </a:solidFill>
                <a:latin typeface="Verdana" pitchFamily="34" charset="0"/>
              </a:defRPr>
            </a:lvl5pPr>
            <a:lvl6pPr marL="29765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4337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909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3481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buFontTx/>
              <a:buNone/>
            </a:pPr>
            <a:r>
              <a:rPr lang="en-US" altLang="de-DE" sz="1200" b="1" dirty="0">
                <a:solidFill>
                  <a:schemeClr val="bg1"/>
                </a:solidFill>
                <a:latin typeface="+mn-lt"/>
              </a:rPr>
              <a:t>Annex II</a:t>
            </a:r>
          </a:p>
          <a:p>
            <a:pPr marL="134541" lvl="1" indent="0">
              <a:buClr>
                <a:schemeClr val="tx1"/>
              </a:buClr>
              <a:buNone/>
            </a:pPr>
            <a:r>
              <a:rPr lang="en-US" altLang="de-DE" sz="1200" dirty="0">
                <a:solidFill>
                  <a:schemeClr val="bg1"/>
                </a:solidFill>
                <a:latin typeface="+mn-lt"/>
              </a:rPr>
              <a:t>1. Elevation</a:t>
            </a:r>
            <a:endParaRPr lang="en-US" altLang="de-DE" sz="1200" dirty="0">
              <a:solidFill>
                <a:schemeClr val="bg1"/>
              </a:solidFill>
              <a:latin typeface="+mn-lt"/>
            </a:endParaRPr>
          </a:p>
          <a:p>
            <a:pPr marL="134541" lvl="1" indent="0">
              <a:buClr>
                <a:schemeClr val="tx1"/>
              </a:buClr>
              <a:buNone/>
            </a:pPr>
            <a:r>
              <a:rPr lang="en-US" altLang="de-DE" sz="1200" dirty="0">
                <a:solidFill>
                  <a:schemeClr val="bg1"/>
                </a:solidFill>
                <a:latin typeface="+mn-lt"/>
              </a:rPr>
              <a:t>2. Land </a:t>
            </a:r>
            <a:r>
              <a:rPr lang="en-US" altLang="de-DE" sz="1200" dirty="0">
                <a:solidFill>
                  <a:schemeClr val="bg1"/>
                </a:solidFill>
                <a:latin typeface="+mn-lt"/>
              </a:rPr>
              <a:t>cover</a:t>
            </a:r>
          </a:p>
          <a:p>
            <a:pPr marL="134541" lvl="1" indent="0">
              <a:buClr>
                <a:schemeClr val="tx1"/>
              </a:buClr>
              <a:buNone/>
            </a:pPr>
            <a:r>
              <a:rPr lang="en-US" altLang="de-DE" sz="1200" dirty="0">
                <a:solidFill>
                  <a:schemeClr val="bg1"/>
                </a:solidFill>
                <a:latin typeface="+mn-lt"/>
              </a:rPr>
              <a:t>3. Ortho-imagery</a:t>
            </a:r>
            <a:endParaRPr lang="en-US" altLang="de-DE" sz="1200" dirty="0">
              <a:solidFill>
                <a:schemeClr val="bg1"/>
              </a:solidFill>
              <a:latin typeface="+mn-lt"/>
            </a:endParaRPr>
          </a:p>
          <a:p>
            <a:pPr marL="134541" lvl="1" indent="0">
              <a:buClr>
                <a:schemeClr val="tx1"/>
              </a:buClr>
              <a:buNone/>
            </a:pPr>
            <a:r>
              <a:rPr lang="en-US" altLang="de-DE" sz="1200" dirty="0">
                <a:solidFill>
                  <a:schemeClr val="bg1"/>
                </a:solidFill>
                <a:latin typeface="+mn-lt"/>
              </a:rPr>
              <a:t>4. Geology</a:t>
            </a:r>
            <a:endParaRPr lang="en-US" altLang="de-DE" sz="1200" dirty="0">
              <a:solidFill>
                <a:schemeClr val="bg1"/>
              </a:solidFill>
              <a:latin typeface="+mn-lt"/>
            </a:endParaRPr>
          </a:p>
          <a:p>
            <a:pPr lvl="1"/>
            <a:endParaRPr lang="en-US" altLang="de-DE" sz="1200" i="1" dirty="0">
              <a:solidFill>
                <a:schemeClr val="bg1"/>
              </a:solidFill>
              <a:latin typeface="+mn-lt"/>
            </a:endParaRPr>
          </a:p>
        </p:txBody>
      </p:sp>
      <p:sp>
        <p:nvSpPr>
          <p:cNvPr id="8" name="Rectangle 5"/>
          <p:cNvSpPr>
            <a:spLocks noChangeArrowheads="1"/>
          </p:cNvSpPr>
          <p:nvPr/>
        </p:nvSpPr>
        <p:spPr bwMode="auto">
          <a:xfrm>
            <a:off x="4492284" y="897564"/>
            <a:ext cx="3320077" cy="4158462"/>
          </a:xfrm>
          <a:prstGeom prst="rect">
            <a:avLst/>
          </a:prstGeom>
          <a:solidFill>
            <a:srgbClr val="3366CC"/>
          </a:solidFill>
          <a:ln w="1905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560388" indent="-381000" defTabSz="966788">
              <a:spcBef>
                <a:spcPct val="20000"/>
              </a:spcBef>
              <a:buClr>
                <a:schemeClr val="accent2"/>
              </a:buClr>
              <a:buChar char="•"/>
              <a:tabLst>
                <a:tab pos="354013" algn="l"/>
              </a:tabLst>
              <a:defRPr sz="2000">
                <a:solidFill>
                  <a:schemeClr val="tx2"/>
                </a:solidFill>
                <a:latin typeface="Verdana" pitchFamily="34" charset="0"/>
              </a:defRPr>
            </a:lvl2pPr>
            <a:lvl3pPr marL="14239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46275" indent="-342900" defTabSz="966788">
              <a:spcBef>
                <a:spcPct val="20000"/>
              </a:spcBef>
              <a:buChar char="–"/>
              <a:tabLst>
                <a:tab pos="354013" algn="l"/>
              </a:tabLst>
              <a:defRPr>
                <a:solidFill>
                  <a:schemeClr val="tx1"/>
                </a:solidFill>
                <a:latin typeface="Verdana" pitchFamily="34" charset="0"/>
              </a:defRPr>
            </a:lvl4pPr>
            <a:lvl5pPr marL="2468563" indent="-342900" defTabSz="966788">
              <a:spcBef>
                <a:spcPct val="20000"/>
              </a:spcBef>
              <a:buChar char="»"/>
              <a:tabLst>
                <a:tab pos="354013" algn="l"/>
              </a:tabLst>
              <a:defRPr>
                <a:solidFill>
                  <a:schemeClr val="tx1"/>
                </a:solidFill>
                <a:latin typeface="Verdana" pitchFamily="34" charset="0"/>
              </a:defRPr>
            </a:lvl5pPr>
            <a:lvl6pPr marL="29257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3829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401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2973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lnSpc>
                <a:spcPct val="80000"/>
              </a:lnSpc>
              <a:buFontTx/>
              <a:buNone/>
            </a:pPr>
            <a:r>
              <a:rPr lang="en-US" altLang="de-DE" sz="1200" b="1" dirty="0">
                <a:solidFill>
                  <a:schemeClr val="bg1"/>
                </a:solidFill>
                <a:latin typeface="+mn-lt"/>
              </a:rPr>
              <a:t>Annex III</a:t>
            </a:r>
          </a:p>
          <a:p>
            <a:pPr lvl="1">
              <a:lnSpc>
                <a:spcPct val="80000"/>
              </a:lnSpc>
              <a:buFontTx/>
              <a:buAutoNum type="arabicPeriod"/>
            </a:pPr>
            <a:r>
              <a:rPr lang="en-US" altLang="de-DE" sz="1200" dirty="0">
                <a:solidFill>
                  <a:schemeClr val="bg1"/>
                </a:solidFill>
                <a:latin typeface="+mn-lt"/>
              </a:rPr>
              <a:t>Statistical units</a:t>
            </a:r>
          </a:p>
          <a:p>
            <a:pPr lvl="1">
              <a:lnSpc>
                <a:spcPct val="80000"/>
              </a:lnSpc>
              <a:buFontTx/>
              <a:buAutoNum type="arabicPeriod"/>
            </a:pPr>
            <a:r>
              <a:rPr lang="en-US" altLang="de-DE" sz="1200" dirty="0">
                <a:solidFill>
                  <a:schemeClr val="bg1"/>
                </a:solidFill>
                <a:latin typeface="+mn-lt"/>
              </a:rPr>
              <a:t>Buildings</a:t>
            </a:r>
          </a:p>
          <a:p>
            <a:pPr lvl="1">
              <a:lnSpc>
                <a:spcPct val="80000"/>
              </a:lnSpc>
              <a:buFontTx/>
              <a:buAutoNum type="arabicPeriod"/>
            </a:pPr>
            <a:r>
              <a:rPr lang="en-US" altLang="de-DE" sz="1200" dirty="0">
                <a:solidFill>
                  <a:schemeClr val="bg1"/>
                </a:solidFill>
                <a:latin typeface="+mn-lt"/>
              </a:rPr>
              <a:t>Soil</a:t>
            </a:r>
          </a:p>
          <a:p>
            <a:pPr lvl="1">
              <a:lnSpc>
                <a:spcPct val="80000"/>
              </a:lnSpc>
              <a:buFontTx/>
              <a:buAutoNum type="arabicPeriod"/>
            </a:pPr>
            <a:r>
              <a:rPr lang="en-US" altLang="de-DE" sz="1200" dirty="0">
                <a:solidFill>
                  <a:schemeClr val="bg1"/>
                </a:solidFill>
                <a:latin typeface="+mn-lt"/>
              </a:rPr>
              <a:t>Land use</a:t>
            </a:r>
          </a:p>
          <a:p>
            <a:pPr lvl="1">
              <a:lnSpc>
                <a:spcPct val="80000"/>
              </a:lnSpc>
              <a:buFontTx/>
              <a:buAutoNum type="arabicPeriod"/>
            </a:pPr>
            <a:r>
              <a:rPr lang="en-US" altLang="de-DE" sz="1200" dirty="0">
                <a:solidFill>
                  <a:schemeClr val="bg1"/>
                </a:solidFill>
                <a:latin typeface="+mn-lt"/>
              </a:rPr>
              <a:t>Human health and safety</a:t>
            </a:r>
          </a:p>
          <a:p>
            <a:pPr lvl="1">
              <a:lnSpc>
                <a:spcPct val="80000"/>
              </a:lnSpc>
              <a:buFontTx/>
              <a:buAutoNum type="arabicPeriod"/>
            </a:pPr>
            <a:r>
              <a:rPr lang="en-US" altLang="de-DE" sz="1200" dirty="0">
                <a:solidFill>
                  <a:schemeClr val="bg1"/>
                </a:solidFill>
                <a:latin typeface="+mn-lt"/>
              </a:rPr>
              <a:t>Utility and governmental services</a:t>
            </a:r>
          </a:p>
          <a:p>
            <a:pPr lvl="1">
              <a:lnSpc>
                <a:spcPct val="80000"/>
              </a:lnSpc>
              <a:buFontTx/>
              <a:buAutoNum type="arabicPeriod"/>
            </a:pPr>
            <a:r>
              <a:rPr lang="en-US" altLang="de-DE" sz="1200" dirty="0">
                <a:solidFill>
                  <a:schemeClr val="bg1"/>
                </a:solidFill>
                <a:latin typeface="+mn-lt"/>
              </a:rPr>
              <a:t>Environmental monitoring facilities</a:t>
            </a:r>
          </a:p>
          <a:p>
            <a:pPr lvl="1">
              <a:lnSpc>
                <a:spcPct val="80000"/>
              </a:lnSpc>
              <a:buFontTx/>
              <a:buAutoNum type="arabicPeriod"/>
            </a:pPr>
            <a:r>
              <a:rPr lang="en-US" altLang="de-DE" sz="1200" dirty="0">
                <a:solidFill>
                  <a:schemeClr val="bg1"/>
                </a:solidFill>
                <a:latin typeface="+mn-lt"/>
              </a:rPr>
              <a:t>Production and industrial facilities</a:t>
            </a:r>
          </a:p>
          <a:p>
            <a:pPr lvl="1">
              <a:lnSpc>
                <a:spcPct val="80000"/>
              </a:lnSpc>
              <a:buFontTx/>
              <a:buAutoNum type="arabicPeriod"/>
            </a:pPr>
            <a:r>
              <a:rPr lang="en-US" altLang="de-DE" sz="1200" dirty="0">
                <a:solidFill>
                  <a:schemeClr val="bg1"/>
                </a:solidFill>
                <a:latin typeface="+mn-lt"/>
              </a:rPr>
              <a:t>Agricultural and aquaculture facilities</a:t>
            </a:r>
          </a:p>
          <a:p>
            <a:pPr lvl="1">
              <a:lnSpc>
                <a:spcPct val="80000"/>
              </a:lnSpc>
              <a:buClr>
                <a:schemeClr val="tx1"/>
              </a:buClr>
              <a:buFontTx/>
              <a:buAutoNum type="arabicPeriod"/>
            </a:pPr>
            <a:r>
              <a:rPr lang="en-US" altLang="de-DE" sz="1200" dirty="0">
                <a:solidFill>
                  <a:schemeClr val="bg1"/>
                </a:solidFill>
                <a:latin typeface="+mn-lt"/>
              </a:rPr>
              <a:t>Population distribution – </a:t>
            </a:r>
            <a:r>
              <a:rPr lang="en-US" altLang="de-DE" sz="1200" dirty="0">
                <a:solidFill>
                  <a:schemeClr val="bg1"/>
                </a:solidFill>
                <a:latin typeface="+mn-lt"/>
              </a:rPr>
              <a:t>demography</a:t>
            </a:r>
          </a:p>
          <a:p>
            <a:pPr lvl="1">
              <a:lnSpc>
                <a:spcPct val="80000"/>
              </a:lnSpc>
              <a:buClr>
                <a:srgbClr val="0000FF"/>
              </a:buClr>
              <a:buFontTx/>
              <a:buAutoNum type="arabicPeriod" startAt="11"/>
            </a:pPr>
            <a:r>
              <a:rPr lang="en-US" altLang="de-DE" sz="1200" dirty="0">
                <a:solidFill>
                  <a:schemeClr val="bg1"/>
                </a:solidFill>
                <a:latin typeface="+mn-lt"/>
              </a:rPr>
              <a:t> Area management/restriction</a:t>
            </a:r>
            <a:br>
              <a:rPr lang="en-US" altLang="de-DE" sz="1200" dirty="0">
                <a:solidFill>
                  <a:schemeClr val="bg1"/>
                </a:solidFill>
                <a:latin typeface="+mn-lt"/>
              </a:rPr>
            </a:br>
            <a:r>
              <a:rPr lang="en-US" altLang="de-DE" sz="1200" dirty="0">
                <a:solidFill>
                  <a:schemeClr val="bg1"/>
                </a:solidFill>
                <a:latin typeface="+mn-lt"/>
              </a:rPr>
              <a:t>/regulation zones &amp; reporting units</a:t>
            </a:r>
          </a:p>
          <a:p>
            <a:pPr lvl="1">
              <a:lnSpc>
                <a:spcPct val="80000"/>
              </a:lnSpc>
              <a:buClr>
                <a:srgbClr val="0000FF"/>
              </a:buClr>
              <a:buFontTx/>
              <a:buAutoNum type="arabicPeriod" startAt="11"/>
            </a:pPr>
            <a:r>
              <a:rPr lang="en-US" altLang="de-DE" sz="1200" dirty="0">
                <a:solidFill>
                  <a:schemeClr val="bg1"/>
                </a:solidFill>
                <a:latin typeface="+mn-lt"/>
              </a:rPr>
              <a:t> Natural risk zones</a:t>
            </a:r>
          </a:p>
          <a:p>
            <a:pPr lvl="1">
              <a:lnSpc>
                <a:spcPct val="80000"/>
              </a:lnSpc>
              <a:buClr>
                <a:srgbClr val="0000FF"/>
              </a:buClr>
              <a:buFontTx/>
              <a:buAutoNum type="arabicPeriod" startAt="11"/>
            </a:pPr>
            <a:r>
              <a:rPr lang="en-US" altLang="de-DE" sz="1200" dirty="0">
                <a:solidFill>
                  <a:schemeClr val="bg1"/>
                </a:solidFill>
                <a:latin typeface="+mn-lt"/>
              </a:rPr>
              <a:t> Atmospheric conditions</a:t>
            </a:r>
          </a:p>
          <a:p>
            <a:pPr lvl="1">
              <a:lnSpc>
                <a:spcPct val="80000"/>
              </a:lnSpc>
              <a:buClr>
                <a:srgbClr val="0000FF"/>
              </a:buClr>
              <a:buFontTx/>
              <a:buAutoNum type="arabicPeriod" startAt="11"/>
            </a:pPr>
            <a:r>
              <a:rPr lang="en-US" altLang="de-DE" sz="1200" dirty="0">
                <a:solidFill>
                  <a:schemeClr val="bg1"/>
                </a:solidFill>
                <a:latin typeface="+mn-lt"/>
              </a:rPr>
              <a:t> Meteorological geographical features</a:t>
            </a:r>
          </a:p>
          <a:p>
            <a:pPr lvl="1">
              <a:lnSpc>
                <a:spcPct val="80000"/>
              </a:lnSpc>
              <a:buClr>
                <a:srgbClr val="0000FF"/>
              </a:buClr>
              <a:buFontTx/>
              <a:buAutoNum type="arabicPeriod" startAt="11"/>
            </a:pPr>
            <a:r>
              <a:rPr lang="en-US" altLang="de-DE" sz="1200" dirty="0">
                <a:solidFill>
                  <a:schemeClr val="bg1"/>
                </a:solidFill>
                <a:latin typeface="+mn-lt"/>
              </a:rPr>
              <a:t> Oceanographic geographical features</a:t>
            </a:r>
          </a:p>
          <a:p>
            <a:pPr lvl="1">
              <a:lnSpc>
                <a:spcPct val="80000"/>
              </a:lnSpc>
              <a:buClr>
                <a:srgbClr val="0000FF"/>
              </a:buClr>
              <a:buFontTx/>
              <a:buAutoNum type="arabicPeriod" startAt="11"/>
            </a:pPr>
            <a:r>
              <a:rPr lang="en-US" altLang="de-DE" sz="1200" dirty="0">
                <a:solidFill>
                  <a:schemeClr val="bg1"/>
                </a:solidFill>
                <a:latin typeface="+mn-lt"/>
              </a:rPr>
              <a:t> Sea regions</a:t>
            </a:r>
          </a:p>
          <a:p>
            <a:pPr lvl="1">
              <a:lnSpc>
                <a:spcPct val="80000"/>
              </a:lnSpc>
              <a:buClr>
                <a:srgbClr val="0000FF"/>
              </a:buClr>
              <a:buFontTx/>
              <a:buAutoNum type="arabicPeriod" startAt="11"/>
            </a:pPr>
            <a:r>
              <a:rPr lang="en-US" altLang="de-DE" sz="1200" dirty="0">
                <a:solidFill>
                  <a:schemeClr val="bg1"/>
                </a:solidFill>
                <a:latin typeface="+mn-lt"/>
              </a:rPr>
              <a:t> Bio-geographical regions</a:t>
            </a:r>
          </a:p>
          <a:p>
            <a:pPr lvl="1">
              <a:lnSpc>
                <a:spcPct val="80000"/>
              </a:lnSpc>
              <a:buClr>
                <a:srgbClr val="0000FF"/>
              </a:buClr>
              <a:buFontTx/>
              <a:buAutoNum type="arabicPeriod" startAt="11"/>
            </a:pPr>
            <a:r>
              <a:rPr lang="en-US" altLang="de-DE" sz="1200" dirty="0">
                <a:solidFill>
                  <a:schemeClr val="bg1"/>
                </a:solidFill>
                <a:latin typeface="+mn-lt"/>
              </a:rPr>
              <a:t> Habitats and biotopes</a:t>
            </a:r>
          </a:p>
          <a:p>
            <a:pPr lvl="1">
              <a:lnSpc>
                <a:spcPct val="80000"/>
              </a:lnSpc>
              <a:buClr>
                <a:srgbClr val="0000FF"/>
              </a:buClr>
              <a:buFontTx/>
              <a:buAutoNum type="arabicPeriod" startAt="11"/>
            </a:pPr>
            <a:r>
              <a:rPr lang="en-US" altLang="de-DE" sz="1200" dirty="0">
                <a:solidFill>
                  <a:schemeClr val="bg1"/>
                </a:solidFill>
                <a:latin typeface="+mn-lt"/>
              </a:rPr>
              <a:t> Species distribution</a:t>
            </a:r>
          </a:p>
          <a:p>
            <a:pPr lvl="1">
              <a:lnSpc>
                <a:spcPct val="80000"/>
              </a:lnSpc>
              <a:buClr>
                <a:srgbClr val="0000FF"/>
              </a:buClr>
              <a:buFontTx/>
              <a:buAutoNum type="arabicPeriod" startAt="11"/>
            </a:pPr>
            <a:r>
              <a:rPr lang="en-US" altLang="de-DE" sz="1200" dirty="0">
                <a:solidFill>
                  <a:schemeClr val="bg1"/>
                </a:solidFill>
                <a:latin typeface="+mn-lt"/>
              </a:rPr>
              <a:t> Energy Resources</a:t>
            </a:r>
          </a:p>
          <a:p>
            <a:pPr lvl="1">
              <a:lnSpc>
                <a:spcPct val="80000"/>
              </a:lnSpc>
              <a:buClr>
                <a:srgbClr val="0000FF"/>
              </a:buClr>
              <a:buFontTx/>
              <a:buAutoNum type="arabicPeriod" startAt="11"/>
            </a:pPr>
            <a:r>
              <a:rPr lang="en-US" altLang="de-DE" sz="1200" dirty="0">
                <a:solidFill>
                  <a:schemeClr val="bg1"/>
                </a:solidFill>
                <a:latin typeface="+mn-lt"/>
              </a:rPr>
              <a:t> Mineral resources</a:t>
            </a:r>
            <a:endParaRPr lang="de-DE" altLang="de-DE" sz="1200" dirty="0">
              <a:solidFill>
                <a:schemeClr val="bg1"/>
              </a:solidFill>
              <a:latin typeface="+mn-lt"/>
            </a:endParaRPr>
          </a:p>
          <a:p>
            <a:pPr lvl="1">
              <a:lnSpc>
                <a:spcPct val="80000"/>
              </a:lnSpc>
              <a:buClr>
                <a:schemeClr val="tx1"/>
              </a:buClr>
              <a:buFontTx/>
              <a:buAutoNum type="arabicPeriod"/>
            </a:pPr>
            <a:endParaRPr lang="en-US" altLang="de-DE" sz="1200" dirty="0">
              <a:solidFill>
                <a:schemeClr val="bg1"/>
              </a:solidFill>
              <a:latin typeface="+mn-lt"/>
            </a:endParaRPr>
          </a:p>
        </p:txBody>
      </p:sp>
      <p:sp>
        <p:nvSpPr>
          <p:cNvPr id="9" name="Inhaltsplatzhalter 2"/>
          <p:cNvSpPr txBox="1">
            <a:spLocks/>
          </p:cNvSpPr>
          <p:nvPr/>
        </p:nvSpPr>
        <p:spPr bwMode="auto">
          <a:xfrm>
            <a:off x="753533" y="921082"/>
            <a:ext cx="3602444" cy="7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0" indent="0">
              <a:buNone/>
            </a:pPr>
            <a:r>
              <a:rPr lang="en-US" sz="1200" dirty="0"/>
              <a:t>34 Data themes, noted in 3 annexes – (required to successfully build </a:t>
            </a:r>
            <a:r>
              <a:rPr lang="en-US" sz="1200" b="1" i="1" dirty="0"/>
              <a:t>environmental</a:t>
            </a:r>
            <a:r>
              <a:rPr lang="en-US" sz="1200" b="1" dirty="0"/>
              <a:t> information systems</a:t>
            </a:r>
            <a:r>
              <a:rPr lang="en-US" sz="1200" dirty="0"/>
              <a:t>)</a:t>
            </a:r>
          </a:p>
          <a:p>
            <a:pPr marL="0" indent="0">
              <a:buNone/>
            </a:pPr>
            <a:endParaRPr lang="de-DE" sz="1200" dirty="0"/>
          </a:p>
        </p:txBody>
      </p:sp>
      <p:sp>
        <p:nvSpPr>
          <p:cNvPr id="10" name="Rechteck 9"/>
          <p:cNvSpPr/>
          <p:nvPr/>
        </p:nvSpPr>
        <p:spPr>
          <a:xfrm>
            <a:off x="4323731" y="303498"/>
            <a:ext cx="3429000" cy="473206"/>
          </a:xfrm>
          <a:prstGeom prst="rect">
            <a:avLst/>
          </a:prstGeom>
        </p:spPr>
        <p:txBody>
          <a:bodyPr>
            <a:spAutoFit/>
          </a:bodyPr>
          <a:lstStyle/>
          <a:p>
            <a:r>
              <a:rPr lang="de-DE" sz="825" dirty="0">
                <a:hlinkClick r:id="rId3"/>
              </a:rPr>
              <a:t>https://eur-lex.europa.eu/legal-content/EN/TXT/HTML/?</a:t>
            </a:r>
            <a:r>
              <a:rPr lang="de-DE" sz="825" dirty="0">
                <a:hlinkClick r:id="rId3"/>
              </a:rPr>
              <a:t>uri=OJ:L:2007:108:FULL&amp;from=EN</a:t>
            </a:r>
            <a:r>
              <a:rPr lang="de-DE" sz="825" dirty="0"/>
              <a:t> [2022-10-23]</a:t>
            </a:r>
            <a:endParaRPr lang="de-DE" sz="825" dirty="0"/>
          </a:p>
        </p:txBody>
      </p:sp>
    </p:spTree>
    <p:extLst>
      <p:ext uri="{BB962C8B-B14F-4D97-AF65-F5344CB8AC3E}">
        <p14:creationId xmlns:p14="http://schemas.microsoft.com/office/powerpoint/2010/main" val="208063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endParaRPr lang="de-DE" dirty="0"/>
          </a:p>
        </p:txBody>
      </p:sp>
      <p:sp>
        <p:nvSpPr>
          <p:cNvPr id="4" name="Rectangle 1027"/>
          <p:cNvSpPr>
            <a:spLocks noChangeArrowheads="1"/>
          </p:cNvSpPr>
          <p:nvPr/>
        </p:nvSpPr>
        <p:spPr bwMode="auto">
          <a:xfrm>
            <a:off x="777199" y="1173494"/>
            <a:ext cx="2538282" cy="2341466"/>
          </a:xfrm>
          <a:prstGeom prst="rect">
            <a:avLst/>
          </a:prstGeom>
          <a:solidFill>
            <a:srgbClr val="99CCFF"/>
          </a:solidFill>
          <a:ln w="1270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620713" indent="-441325" defTabSz="966788">
              <a:spcBef>
                <a:spcPct val="20000"/>
              </a:spcBef>
              <a:buClr>
                <a:schemeClr val="accent2"/>
              </a:buClr>
              <a:buChar char="•"/>
              <a:tabLst>
                <a:tab pos="354013" algn="l"/>
              </a:tabLst>
              <a:defRPr sz="2000">
                <a:solidFill>
                  <a:schemeClr val="tx2"/>
                </a:solidFill>
                <a:latin typeface="Verdana" pitchFamily="34" charset="0"/>
              </a:defRPr>
            </a:lvl2pPr>
            <a:lvl3pPr marL="1570038" indent="-381000" defTabSz="966788">
              <a:spcBef>
                <a:spcPct val="20000"/>
              </a:spcBef>
              <a:buClr>
                <a:srgbClr val="00007E"/>
              </a:buClr>
              <a:buChar char="•"/>
              <a:tabLst>
                <a:tab pos="354013" algn="l"/>
              </a:tabLst>
              <a:defRPr sz="2000">
                <a:solidFill>
                  <a:schemeClr val="tx1"/>
                </a:solidFill>
                <a:latin typeface="Verdana" pitchFamily="34" charset="0"/>
              </a:defRPr>
            </a:lvl3pPr>
            <a:lvl4pPr marL="2092325" indent="-342900" defTabSz="966788">
              <a:spcBef>
                <a:spcPct val="20000"/>
              </a:spcBef>
              <a:buChar char="–"/>
              <a:tabLst>
                <a:tab pos="354013" algn="l"/>
              </a:tabLst>
              <a:defRPr>
                <a:solidFill>
                  <a:schemeClr val="tx1"/>
                </a:solidFill>
                <a:latin typeface="Verdana" pitchFamily="34" charset="0"/>
              </a:defRPr>
            </a:lvl4pPr>
            <a:lvl5pPr marL="2576513" indent="-304800" defTabSz="966788">
              <a:spcBef>
                <a:spcPct val="20000"/>
              </a:spcBef>
              <a:buChar char="»"/>
              <a:tabLst>
                <a:tab pos="354013" algn="l"/>
              </a:tabLst>
              <a:defRPr>
                <a:solidFill>
                  <a:schemeClr val="tx1"/>
                </a:solidFill>
                <a:latin typeface="Verdana" pitchFamily="34" charset="0"/>
              </a:defRPr>
            </a:lvl5pPr>
            <a:lvl6pPr marL="3033713" indent="-304800" defTabSz="966788" fontAlgn="base">
              <a:spcBef>
                <a:spcPct val="20000"/>
              </a:spcBef>
              <a:spcAft>
                <a:spcPct val="0"/>
              </a:spcAft>
              <a:buChar char="»"/>
              <a:tabLst>
                <a:tab pos="354013" algn="l"/>
              </a:tabLst>
              <a:defRPr>
                <a:solidFill>
                  <a:schemeClr val="tx1"/>
                </a:solidFill>
                <a:latin typeface="Verdana" pitchFamily="34" charset="0"/>
              </a:defRPr>
            </a:lvl6pPr>
            <a:lvl7pPr marL="3490913" indent="-304800" defTabSz="966788" fontAlgn="base">
              <a:spcBef>
                <a:spcPct val="20000"/>
              </a:spcBef>
              <a:spcAft>
                <a:spcPct val="0"/>
              </a:spcAft>
              <a:buChar char="»"/>
              <a:tabLst>
                <a:tab pos="354013" algn="l"/>
              </a:tabLst>
              <a:defRPr>
                <a:solidFill>
                  <a:schemeClr val="tx1"/>
                </a:solidFill>
                <a:latin typeface="Verdana" pitchFamily="34" charset="0"/>
              </a:defRPr>
            </a:lvl7pPr>
            <a:lvl8pPr marL="3948113" indent="-304800" defTabSz="966788" fontAlgn="base">
              <a:spcBef>
                <a:spcPct val="20000"/>
              </a:spcBef>
              <a:spcAft>
                <a:spcPct val="0"/>
              </a:spcAft>
              <a:buChar char="»"/>
              <a:tabLst>
                <a:tab pos="354013" algn="l"/>
              </a:tabLst>
              <a:defRPr>
                <a:solidFill>
                  <a:schemeClr val="tx1"/>
                </a:solidFill>
                <a:latin typeface="Verdana" pitchFamily="34" charset="0"/>
              </a:defRPr>
            </a:lvl8pPr>
            <a:lvl9pPr marL="4405313" indent="-304800" defTabSz="966788" fontAlgn="base">
              <a:spcBef>
                <a:spcPct val="20000"/>
              </a:spcBef>
              <a:spcAft>
                <a:spcPct val="0"/>
              </a:spcAft>
              <a:buChar char="»"/>
              <a:tabLst>
                <a:tab pos="354013" algn="l"/>
              </a:tabLst>
              <a:defRPr>
                <a:solidFill>
                  <a:schemeClr val="tx1"/>
                </a:solidFill>
                <a:latin typeface="Verdana" pitchFamily="34" charset="0"/>
              </a:defRPr>
            </a:lvl9pPr>
          </a:lstStyle>
          <a:p>
            <a:pPr>
              <a:spcBef>
                <a:spcPts val="0"/>
              </a:spcBef>
              <a:buNone/>
            </a:pPr>
            <a:r>
              <a:rPr lang="en-US" altLang="de-DE" sz="1200" b="1" dirty="0">
                <a:latin typeface="+mn-lt"/>
              </a:rPr>
              <a:t>Annex I</a:t>
            </a:r>
          </a:p>
          <a:p>
            <a:pPr lvl="1">
              <a:spcBef>
                <a:spcPts val="0"/>
              </a:spcBef>
              <a:buClr>
                <a:schemeClr val="tx1"/>
              </a:buClr>
              <a:buFontTx/>
              <a:buAutoNum type="arabicPeriod"/>
            </a:pPr>
            <a:r>
              <a:rPr lang="en-US" altLang="de-DE" sz="1200" dirty="0">
                <a:latin typeface="+mn-lt"/>
              </a:rPr>
              <a:t>Coordinate reference systems</a:t>
            </a:r>
          </a:p>
          <a:p>
            <a:pPr lvl="1">
              <a:spcBef>
                <a:spcPts val="0"/>
              </a:spcBef>
              <a:buClr>
                <a:schemeClr val="tx1"/>
              </a:buClr>
              <a:buFontTx/>
              <a:buAutoNum type="arabicPeriod"/>
            </a:pPr>
            <a:r>
              <a:rPr lang="en-US" altLang="de-DE" sz="1200" dirty="0">
                <a:latin typeface="+mn-lt"/>
              </a:rPr>
              <a:t>Geographical grid systems</a:t>
            </a:r>
          </a:p>
          <a:p>
            <a:pPr lvl="1">
              <a:spcBef>
                <a:spcPts val="0"/>
              </a:spcBef>
              <a:buClr>
                <a:schemeClr val="tx1"/>
              </a:buClr>
              <a:buFontTx/>
              <a:buAutoNum type="arabicPeriod"/>
            </a:pPr>
            <a:r>
              <a:rPr lang="en-US" altLang="de-DE" sz="1200" dirty="0">
                <a:latin typeface="+mn-lt"/>
              </a:rPr>
              <a:t>Geographical names</a:t>
            </a:r>
          </a:p>
          <a:p>
            <a:pPr lvl="1">
              <a:spcBef>
                <a:spcPts val="0"/>
              </a:spcBef>
              <a:buClr>
                <a:schemeClr val="tx1"/>
              </a:buClr>
              <a:buFontTx/>
              <a:buAutoNum type="arabicPeriod"/>
            </a:pPr>
            <a:r>
              <a:rPr lang="en-US" altLang="de-DE" sz="1200" dirty="0">
                <a:latin typeface="+mn-lt"/>
              </a:rPr>
              <a:t>Administrative units</a:t>
            </a:r>
          </a:p>
          <a:p>
            <a:pPr lvl="1">
              <a:spcBef>
                <a:spcPts val="0"/>
              </a:spcBef>
              <a:buClr>
                <a:schemeClr val="tx1"/>
              </a:buClr>
              <a:buFontTx/>
              <a:buAutoNum type="arabicPeriod"/>
            </a:pPr>
            <a:r>
              <a:rPr lang="en-US" altLang="de-DE" sz="1200" dirty="0">
                <a:latin typeface="+mn-lt"/>
              </a:rPr>
              <a:t>Addresses</a:t>
            </a:r>
          </a:p>
          <a:p>
            <a:pPr lvl="1">
              <a:spcBef>
                <a:spcPts val="0"/>
              </a:spcBef>
              <a:buClr>
                <a:schemeClr val="tx1"/>
              </a:buClr>
              <a:buFontTx/>
              <a:buAutoNum type="arabicPeriod"/>
            </a:pPr>
            <a:r>
              <a:rPr lang="en-US" altLang="de-DE" sz="1200" dirty="0">
                <a:latin typeface="+mn-lt"/>
              </a:rPr>
              <a:t>Cadastral parcels</a:t>
            </a:r>
          </a:p>
          <a:p>
            <a:pPr lvl="1">
              <a:spcBef>
                <a:spcPts val="0"/>
              </a:spcBef>
              <a:buClr>
                <a:schemeClr val="tx1"/>
              </a:buClr>
              <a:buFontTx/>
              <a:buAutoNum type="arabicPeriod"/>
            </a:pPr>
            <a:r>
              <a:rPr lang="en-US" altLang="de-DE" sz="1200" dirty="0">
                <a:latin typeface="+mn-lt"/>
              </a:rPr>
              <a:t>Transport networks</a:t>
            </a:r>
          </a:p>
          <a:p>
            <a:pPr lvl="1">
              <a:spcBef>
                <a:spcPts val="0"/>
              </a:spcBef>
              <a:buClr>
                <a:schemeClr val="tx1"/>
              </a:buClr>
              <a:buFontTx/>
              <a:buAutoNum type="arabicPeriod"/>
            </a:pPr>
            <a:r>
              <a:rPr lang="en-US" altLang="de-DE" sz="1200" dirty="0">
                <a:latin typeface="+mn-lt"/>
              </a:rPr>
              <a:t>Hydrography</a:t>
            </a:r>
          </a:p>
          <a:p>
            <a:pPr lvl="1">
              <a:spcBef>
                <a:spcPts val="0"/>
              </a:spcBef>
              <a:buClr>
                <a:schemeClr val="tx1"/>
              </a:buClr>
              <a:buFontTx/>
              <a:buAutoNum type="arabicPeriod"/>
            </a:pPr>
            <a:r>
              <a:rPr lang="en-US" altLang="de-DE" sz="1200" dirty="0">
                <a:latin typeface="+mn-lt"/>
              </a:rPr>
              <a:t>Protected sites </a:t>
            </a:r>
          </a:p>
        </p:txBody>
      </p:sp>
      <p:sp>
        <p:nvSpPr>
          <p:cNvPr id="2" name="Titel 1"/>
          <p:cNvSpPr>
            <a:spLocks noGrp="1"/>
          </p:cNvSpPr>
          <p:nvPr>
            <p:ph type="title"/>
          </p:nvPr>
        </p:nvSpPr>
        <p:spPr/>
        <p:txBody>
          <a:bodyPr/>
          <a:lstStyle/>
          <a:p>
            <a:r>
              <a:rPr lang="de-DE" dirty="0" smtClean="0"/>
              <a:t>INSPIRE Data </a:t>
            </a:r>
            <a:r>
              <a:rPr lang="de-DE" dirty="0" err="1"/>
              <a:t>themes</a:t>
            </a:r>
            <a:endParaRPr lang="de-DE" dirty="0"/>
          </a:p>
        </p:txBody>
      </p:sp>
      <p:sp>
        <p:nvSpPr>
          <p:cNvPr id="5" name="Rectangle 5"/>
          <p:cNvSpPr>
            <a:spLocks noChangeArrowheads="1"/>
          </p:cNvSpPr>
          <p:nvPr/>
        </p:nvSpPr>
        <p:spPr bwMode="auto">
          <a:xfrm>
            <a:off x="5533684" y="714449"/>
            <a:ext cx="3320077" cy="4272417"/>
          </a:xfrm>
          <a:prstGeom prst="rect">
            <a:avLst/>
          </a:prstGeom>
          <a:solidFill>
            <a:srgbClr val="3366CC"/>
          </a:solidFill>
          <a:ln w="1905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560388" indent="-381000" defTabSz="966788">
              <a:spcBef>
                <a:spcPct val="20000"/>
              </a:spcBef>
              <a:buClr>
                <a:schemeClr val="accent2"/>
              </a:buClr>
              <a:buChar char="•"/>
              <a:tabLst>
                <a:tab pos="354013" algn="l"/>
              </a:tabLst>
              <a:defRPr sz="2000">
                <a:solidFill>
                  <a:schemeClr val="tx2"/>
                </a:solidFill>
                <a:latin typeface="Verdana" pitchFamily="34" charset="0"/>
              </a:defRPr>
            </a:lvl2pPr>
            <a:lvl3pPr marL="14239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46275" indent="-342900" defTabSz="966788">
              <a:spcBef>
                <a:spcPct val="20000"/>
              </a:spcBef>
              <a:buChar char="–"/>
              <a:tabLst>
                <a:tab pos="354013" algn="l"/>
              </a:tabLst>
              <a:defRPr>
                <a:solidFill>
                  <a:schemeClr val="tx1"/>
                </a:solidFill>
                <a:latin typeface="Verdana" pitchFamily="34" charset="0"/>
              </a:defRPr>
            </a:lvl4pPr>
            <a:lvl5pPr marL="2468563" indent="-342900" defTabSz="966788">
              <a:spcBef>
                <a:spcPct val="20000"/>
              </a:spcBef>
              <a:buChar char="»"/>
              <a:tabLst>
                <a:tab pos="354013" algn="l"/>
              </a:tabLst>
              <a:defRPr>
                <a:solidFill>
                  <a:schemeClr val="tx1"/>
                </a:solidFill>
                <a:latin typeface="Verdana" pitchFamily="34" charset="0"/>
              </a:defRPr>
            </a:lvl5pPr>
            <a:lvl6pPr marL="29257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3829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401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2973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lnSpc>
                <a:spcPct val="80000"/>
              </a:lnSpc>
              <a:buFontTx/>
              <a:buNone/>
            </a:pPr>
            <a:r>
              <a:rPr lang="en-US" altLang="de-DE" sz="1200" b="1" dirty="0">
                <a:solidFill>
                  <a:schemeClr val="bg1"/>
                </a:solidFill>
                <a:latin typeface="+mn-lt"/>
              </a:rPr>
              <a:t>Annex III</a:t>
            </a:r>
          </a:p>
          <a:p>
            <a:pPr lvl="1">
              <a:lnSpc>
                <a:spcPct val="80000"/>
              </a:lnSpc>
              <a:buFontTx/>
              <a:buAutoNum type="arabicPeriod"/>
            </a:pPr>
            <a:r>
              <a:rPr lang="en-US" altLang="de-DE" sz="1200" dirty="0">
                <a:solidFill>
                  <a:schemeClr val="bg1"/>
                </a:solidFill>
                <a:latin typeface="+mn-lt"/>
              </a:rPr>
              <a:t>Statistical units</a:t>
            </a:r>
          </a:p>
          <a:p>
            <a:pPr lvl="1">
              <a:lnSpc>
                <a:spcPct val="80000"/>
              </a:lnSpc>
              <a:buFontTx/>
              <a:buAutoNum type="arabicPeriod"/>
            </a:pPr>
            <a:r>
              <a:rPr lang="en-US" altLang="de-DE" sz="1200" dirty="0">
                <a:solidFill>
                  <a:schemeClr val="bg1"/>
                </a:solidFill>
                <a:latin typeface="+mn-lt"/>
              </a:rPr>
              <a:t>Buildings</a:t>
            </a:r>
          </a:p>
          <a:p>
            <a:pPr lvl="1">
              <a:lnSpc>
                <a:spcPct val="80000"/>
              </a:lnSpc>
              <a:buFontTx/>
              <a:buAutoNum type="arabicPeriod"/>
            </a:pPr>
            <a:r>
              <a:rPr lang="en-US" altLang="de-DE" sz="1200" dirty="0">
                <a:solidFill>
                  <a:schemeClr val="bg1"/>
                </a:solidFill>
                <a:latin typeface="+mn-lt"/>
              </a:rPr>
              <a:t>Soil</a:t>
            </a:r>
          </a:p>
          <a:p>
            <a:pPr lvl="1">
              <a:lnSpc>
                <a:spcPct val="80000"/>
              </a:lnSpc>
              <a:buFontTx/>
              <a:buAutoNum type="arabicPeriod"/>
            </a:pPr>
            <a:r>
              <a:rPr lang="en-US" altLang="de-DE" sz="1200" dirty="0">
                <a:solidFill>
                  <a:schemeClr val="bg1"/>
                </a:solidFill>
                <a:latin typeface="+mn-lt"/>
              </a:rPr>
              <a:t>Land use</a:t>
            </a:r>
          </a:p>
          <a:p>
            <a:pPr lvl="1">
              <a:lnSpc>
                <a:spcPct val="80000"/>
              </a:lnSpc>
              <a:buFontTx/>
              <a:buAutoNum type="arabicPeriod"/>
            </a:pPr>
            <a:r>
              <a:rPr lang="en-US" altLang="de-DE" sz="1200" dirty="0">
                <a:solidFill>
                  <a:schemeClr val="bg1"/>
                </a:solidFill>
                <a:latin typeface="+mn-lt"/>
              </a:rPr>
              <a:t>Human health and safety</a:t>
            </a:r>
          </a:p>
          <a:p>
            <a:pPr lvl="1">
              <a:lnSpc>
                <a:spcPct val="80000"/>
              </a:lnSpc>
              <a:buFontTx/>
              <a:buAutoNum type="arabicPeriod"/>
            </a:pPr>
            <a:r>
              <a:rPr lang="en-US" altLang="de-DE" sz="1200" dirty="0">
                <a:solidFill>
                  <a:schemeClr val="bg1"/>
                </a:solidFill>
                <a:latin typeface="+mn-lt"/>
              </a:rPr>
              <a:t>Utility and governmental services</a:t>
            </a:r>
          </a:p>
          <a:p>
            <a:pPr lvl="1">
              <a:lnSpc>
                <a:spcPct val="80000"/>
              </a:lnSpc>
              <a:buFontTx/>
              <a:buAutoNum type="arabicPeriod"/>
            </a:pPr>
            <a:r>
              <a:rPr lang="en-US" altLang="de-DE" sz="1200" dirty="0">
                <a:solidFill>
                  <a:schemeClr val="bg1"/>
                </a:solidFill>
                <a:latin typeface="+mn-lt"/>
              </a:rPr>
              <a:t>Environmental monitoring facilities</a:t>
            </a:r>
          </a:p>
          <a:p>
            <a:pPr lvl="1">
              <a:lnSpc>
                <a:spcPct val="80000"/>
              </a:lnSpc>
              <a:buFontTx/>
              <a:buAutoNum type="arabicPeriod"/>
            </a:pPr>
            <a:r>
              <a:rPr lang="en-US" altLang="de-DE" sz="1200" dirty="0">
                <a:solidFill>
                  <a:schemeClr val="bg1"/>
                </a:solidFill>
                <a:latin typeface="+mn-lt"/>
              </a:rPr>
              <a:t>Production and industrial facilities</a:t>
            </a:r>
          </a:p>
          <a:p>
            <a:pPr lvl="1">
              <a:lnSpc>
                <a:spcPct val="80000"/>
              </a:lnSpc>
              <a:buFontTx/>
              <a:buAutoNum type="arabicPeriod"/>
            </a:pPr>
            <a:r>
              <a:rPr lang="en-US" altLang="de-DE" sz="1200" dirty="0">
                <a:solidFill>
                  <a:schemeClr val="bg1"/>
                </a:solidFill>
                <a:latin typeface="+mn-lt"/>
              </a:rPr>
              <a:t>Agricultural and aquaculture facilities</a:t>
            </a:r>
          </a:p>
          <a:p>
            <a:pPr lvl="1">
              <a:lnSpc>
                <a:spcPct val="80000"/>
              </a:lnSpc>
              <a:buClr>
                <a:schemeClr val="tx1"/>
              </a:buClr>
              <a:buFontTx/>
              <a:buAutoNum type="arabicPeriod"/>
            </a:pPr>
            <a:r>
              <a:rPr lang="en-US" altLang="de-DE" sz="1200" dirty="0">
                <a:solidFill>
                  <a:schemeClr val="bg1"/>
                </a:solidFill>
                <a:latin typeface="+mn-lt"/>
              </a:rPr>
              <a:t>Population distribution – </a:t>
            </a:r>
            <a:r>
              <a:rPr lang="en-US" altLang="de-DE" sz="1200" dirty="0">
                <a:solidFill>
                  <a:schemeClr val="bg1"/>
                </a:solidFill>
                <a:latin typeface="+mn-lt"/>
              </a:rPr>
              <a:t>demography</a:t>
            </a:r>
          </a:p>
          <a:p>
            <a:pPr lvl="1">
              <a:lnSpc>
                <a:spcPct val="80000"/>
              </a:lnSpc>
              <a:buClr>
                <a:srgbClr val="0000FF"/>
              </a:buClr>
              <a:buFontTx/>
              <a:buAutoNum type="arabicPeriod" startAt="11"/>
            </a:pPr>
            <a:r>
              <a:rPr lang="en-US" altLang="de-DE" sz="1200" dirty="0">
                <a:solidFill>
                  <a:schemeClr val="bg1"/>
                </a:solidFill>
                <a:latin typeface="+mn-lt"/>
              </a:rPr>
              <a:t> Area management/restriction</a:t>
            </a:r>
            <a:br>
              <a:rPr lang="en-US" altLang="de-DE" sz="1200" dirty="0">
                <a:solidFill>
                  <a:schemeClr val="bg1"/>
                </a:solidFill>
                <a:latin typeface="+mn-lt"/>
              </a:rPr>
            </a:br>
            <a:r>
              <a:rPr lang="en-US" altLang="de-DE" sz="1200" dirty="0">
                <a:solidFill>
                  <a:schemeClr val="bg1"/>
                </a:solidFill>
                <a:latin typeface="+mn-lt"/>
              </a:rPr>
              <a:t>/regulation zones &amp; reporting units</a:t>
            </a:r>
          </a:p>
          <a:p>
            <a:pPr lvl="1">
              <a:lnSpc>
                <a:spcPct val="80000"/>
              </a:lnSpc>
              <a:buClr>
                <a:srgbClr val="0000FF"/>
              </a:buClr>
              <a:buFontTx/>
              <a:buAutoNum type="arabicPeriod" startAt="11"/>
            </a:pPr>
            <a:r>
              <a:rPr lang="en-US" altLang="de-DE" sz="1200" dirty="0">
                <a:solidFill>
                  <a:schemeClr val="bg1"/>
                </a:solidFill>
                <a:latin typeface="+mn-lt"/>
              </a:rPr>
              <a:t> Natural risk zones</a:t>
            </a:r>
          </a:p>
          <a:p>
            <a:pPr lvl="1">
              <a:lnSpc>
                <a:spcPct val="80000"/>
              </a:lnSpc>
              <a:buClr>
                <a:srgbClr val="0000FF"/>
              </a:buClr>
              <a:buFontTx/>
              <a:buAutoNum type="arabicPeriod" startAt="11"/>
            </a:pPr>
            <a:r>
              <a:rPr lang="en-US" altLang="de-DE" sz="1200" dirty="0">
                <a:solidFill>
                  <a:schemeClr val="bg1"/>
                </a:solidFill>
                <a:latin typeface="+mn-lt"/>
              </a:rPr>
              <a:t> Atmospheric conditions</a:t>
            </a:r>
          </a:p>
          <a:p>
            <a:pPr lvl="1">
              <a:lnSpc>
                <a:spcPct val="80000"/>
              </a:lnSpc>
              <a:buClr>
                <a:srgbClr val="0000FF"/>
              </a:buClr>
              <a:buFontTx/>
              <a:buAutoNum type="arabicPeriod" startAt="11"/>
            </a:pPr>
            <a:r>
              <a:rPr lang="en-US" altLang="de-DE" sz="1200" dirty="0">
                <a:solidFill>
                  <a:schemeClr val="bg1"/>
                </a:solidFill>
                <a:latin typeface="+mn-lt"/>
              </a:rPr>
              <a:t> Meteorological geographical features</a:t>
            </a:r>
          </a:p>
          <a:p>
            <a:pPr lvl="1">
              <a:lnSpc>
                <a:spcPct val="80000"/>
              </a:lnSpc>
              <a:buClr>
                <a:srgbClr val="0000FF"/>
              </a:buClr>
              <a:buFontTx/>
              <a:buAutoNum type="arabicPeriod" startAt="11"/>
            </a:pPr>
            <a:r>
              <a:rPr lang="en-US" altLang="de-DE" sz="1200" dirty="0">
                <a:solidFill>
                  <a:schemeClr val="bg1"/>
                </a:solidFill>
                <a:latin typeface="+mn-lt"/>
              </a:rPr>
              <a:t> Oceanographic geographical features</a:t>
            </a:r>
          </a:p>
          <a:p>
            <a:pPr lvl="1">
              <a:lnSpc>
                <a:spcPct val="80000"/>
              </a:lnSpc>
              <a:buClr>
                <a:srgbClr val="0000FF"/>
              </a:buClr>
              <a:buFontTx/>
              <a:buAutoNum type="arabicPeriod" startAt="11"/>
            </a:pPr>
            <a:r>
              <a:rPr lang="en-US" altLang="de-DE" sz="1200" dirty="0">
                <a:solidFill>
                  <a:schemeClr val="bg1"/>
                </a:solidFill>
                <a:latin typeface="+mn-lt"/>
              </a:rPr>
              <a:t> Sea regions</a:t>
            </a:r>
          </a:p>
          <a:p>
            <a:pPr lvl="1">
              <a:lnSpc>
                <a:spcPct val="80000"/>
              </a:lnSpc>
              <a:buClr>
                <a:srgbClr val="0000FF"/>
              </a:buClr>
              <a:buFontTx/>
              <a:buAutoNum type="arabicPeriod" startAt="11"/>
            </a:pPr>
            <a:r>
              <a:rPr lang="en-US" altLang="de-DE" sz="1200" dirty="0">
                <a:solidFill>
                  <a:schemeClr val="bg1"/>
                </a:solidFill>
                <a:latin typeface="+mn-lt"/>
              </a:rPr>
              <a:t> Bio-geographical regions</a:t>
            </a:r>
          </a:p>
          <a:p>
            <a:pPr lvl="1">
              <a:lnSpc>
                <a:spcPct val="80000"/>
              </a:lnSpc>
              <a:buClr>
                <a:srgbClr val="0000FF"/>
              </a:buClr>
              <a:buFontTx/>
              <a:buAutoNum type="arabicPeriod" startAt="11"/>
            </a:pPr>
            <a:r>
              <a:rPr lang="en-US" altLang="de-DE" sz="1200" dirty="0">
                <a:solidFill>
                  <a:schemeClr val="bg1"/>
                </a:solidFill>
                <a:latin typeface="+mn-lt"/>
              </a:rPr>
              <a:t> Habitats and biotopes</a:t>
            </a:r>
          </a:p>
          <a:p>
            <a:pPr lvl="1">
              <a:lnSpc>
                <a:spcPct val="80000"/>
              </a:lnSpc>
              <a:buClr>
                <a:srgbClr val="0000FF"/>
              </a:buClr>
              <a:buFontTx/>
              <a:buAutoNum type="arabicPeriod" startAt="11"/>
            </a:pPr>
            <a:r>
              <a:rPr lang="en-US" altLang="de-DE" sz="1200" dirty="0">
                <a:solidFill>
                  <a:schemeClr val="bg1"/>
                </a:solidFill>
                <a:latin typeface="+mn-lt"/>
              </a:rPr>
              <a:t> Species distribution</a:t>
            </a:r>
          </a:p>
          <a:p>
            <a:pPr lvl="1">
              <a:lnSpc>
                <a:spcPct val="80000"/>
              </a:lnSpc>
              <a:buClr>
                <a:srgbClr val="0000FF"/>
              </a:buClr>
              <a:buFontTx/>
              <a:buAutoNum type="arabicPeriod" startAt="11"/>
            </a:pPr>
            <a:r>
              <a:rPr lang="en-US" altLang="de-DE" sz="1200" dirty="0">
                <a:solidFill>
                  <a:schemeClr val="bg1"/>
                </a:solidFill>
                <a:latin typeface="+mn-lt"/>
              </a:rPr>
              <a:t> Energy Resources</a:t>
            </a:r>
          </a:p>
          <a:p>
            <a:pPr lvl="1">
              <a:lnSpc>
                <a:spcPct val="80000"/>
              </a:lnSpc>
              <a:buClr>
                <a:srgbClr val="0000FF"/>
              </a:buClr>
              <a:buFontTx/>
              <a:buAutoNum type="arabicPeriod" startAt="11"/>
            </a:pPr>
            <a:r>
              <a:rPr lang="en-US" altLang="de-DE" sz="1200" dirty="0">
                <a:solidFill>
                  <a:schemeClr val="bg1"/>
                </a:solidFill>
                <a:latin typeface="+mn-lt"/>
              </a:rPr>
              <a:t> Mineral resources</a:t>
            </a:r>
            <a:endParaRPr lang="de-DE" altLang="de-DE" sz="1200" dirty="0">
              <a:solidFill>
                <a:schemeClr val="bg1"/>
              </a:solidFill>
              <a:latin typeface="+mn-lt"/>
            </a:endParaRPr>
          </a:p>
          <a:p>
            <a:pPr lvl="1">
              <a:lnSpc>
                <a:spcPct val="80000"/>
              </a:lnSpc>
              <a:buClr>
                <a:schemeClr val="tx1"/>
              </a:buClr>
              <a:buFontTx/>
              <a:buAutoNum type="arabicPeriod"/>
            </a:pPr>
            <a:endParaRPr lang="en-US" altLang="de-DE" sz="1200" dirty="0">
              <a:solidFill>
                <a:schemeClr val="bg1"/>
              </a:solidFill>
              <a:latin typeface="+mn-lt"/>
            </a:endParaRPr>
          </a:p>
        </p:txBody>
      </p:sp>
      <p:sp>
        <p:nvSpPr>
          <p:cNvPr id="6" name="Rectangle 1028"/>
          <p:cNvSpPr>
            <a:spLocks noChangeArrowheads="1"/>
          </p:cNvSpPr>
          <p:nvPr/>
        </p:nvSpPr>
        <p:spPr bwMode="auto">
          <a:xfrm>
            <a:off x="2258171" y="3418527"/>
            <a:ext cx="2555910" cy="1271426"/>
          </a:xfrm>
          <a:prstGeom prst="rect">
            <a:avLst/>
          </a:prstGeom>
          <a:solidFill>
            <a:srgbClr val="800080"/>
          </a:solidFill>
          <a:ln w="12700">
            <a:solidFill>
              <a:schemeClr val="tx1"/>
            </a:solidFill>
            <a:miter lim="800000"/>
            <a:headEnd/>
            <a:tailEnd/>
          </a:ln>
          <a:effectLst/>
        </p:spPr>
        <p:txBody>
          <a:bodyPr/>
          <a:lstStyle>
            <a:lvl1pPr marL="533400" indent="-533400" defTabSz="966788">
              <a:spcBef>
                <a:spcPct val="20000"/>
              </a:spcBef>
              <a:buClr>
                <a:schemeClr val="accent2"/>
              </a:buClr>
              <a:buChar char="•"/>
              <a:tabLst>
                <a:tab pos="354013" algn="l"/>
              </a:tabLst>
              <a:defRPr sz="2400">
                <a:solidFill>
                  <a:schemeClr val="tx2"/>
                </a:solidFill>
                <a:latin typeface="Verdana" pitchFamily="34" charset="0"/>
              </a:defRPr>
            </a:lvl1pPr>
            <a:lvl2pPr marL="636588" indent="-457200" defTabSz="966788">
              <a:spcBef>
                <a:spcPct val="20000"/>
              </a:spcBef>
              <a:buClr>
                <a:schemeClr val="accent2"/>
              </a:buClr>
              <a:buChar char="•"/>
              <a:tabLst>
                <a:tab pos="354013" algn="l"/>
              </a:tabLst>
              <a:defRPr sz="2000">
                <a:solidFill>
                  <a:schemeClr val="tx2"/>
                </a:solidFill>
                <a:latin typeface="Verdana" pitchFamily="34" charset="0"/>
              </a:defRPr>
            </a:lvl2pPr>
            <a:lvl3pPr marL="14747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97075" indent="-342900" defTabSz="966788">
              <a:spcBef>
                <a:spcPct val="20000"/>
              </a:spcBef>
              <a:buChar char="–"/>
              <a:tabLst>
                <a:tab pos="354013" algn="l"/>
              </a:tabLst>
              <a:defRPr>
                <a:solidFill>
                  <a:schemeClr val="tx1"/>
                </a:solidFill>
                <a:latin typeface="Verdana" pitchFamily="34" charset="0"/>
              </a:defRPr>
            </a:lvl4pPr>
            <a:lvl5pPr marL="2519363" indent="-342900" defTabSz="966788">
              <a:spcBef>
                <a:spcPct val="20000"/>
              </a:spcBef>
              <a:buChar char="»"/>
              <a:tabLst>
                <a:tab pos="354013" algn="l"/>
              </a:tabLst>
              <a:defRPr>
                <a:solidFill>
                  <a:schemeClr val="tx1"/>
                </a:solidFill>
                <a:latin typeface="Verdana" pitchFamily="34" charset="0"/>
              </a:defRPr>
            </a:lvl5pPr>
            <a:lvl6pPr marL="29765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4337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909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3481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buFontTx/>
              <a:buNone/>
            </a:pPr>
            <a:r>
              <a:rPr lang="en-US" altLang="de-DE" sz="1200" b="1" dirty="0">
                <a:solidFill>
                  <a:schemeClr val="bg1"/>
                </a:solidFill>
                <a:latin typeface="+mn-lt"/>
              </a:rPr>
              <a:t>Annex II</a:t>
            </a:r>
          </a:p>
          <a:p>
            <a:pPr marL="134541" lvl="1" indent="0">
              <a:buClr>
                <a:schemeClr val="tx1"/>
              </a:buClr>
              <a:buNone/>
            </a:pPr>
            <a:r>
              <a:rPr lang="en-US" altLang="de-DE" sz="1200" dirty="0">
                <a:solidFill>
                  <a:schemeClr val="bg1"/>
                </a:solidFill>
                <a:latin typeface="+mn-lt"/>
              </a:rPr>
              <a:t>1. Elevation</a:t>
            </a:r>
            <a:endParaRPr lang="en-US" altLang="de-DE" sz="1200" dirty="0">
              <a:solidFill>
                <a:schemeClr val="bg1"/>
              </a:solidFill>
              <a:latin typeface="+mn-lt"/>
            </a:endParaRPr>
          </a:p>
          <a:p>
            <a:pPr marL="134541" lvl="1" indent="0">
              <a:buClr>
                <a:schemeClr val="tx1"/>
              </a:buClr>
              <a:buNone/>
            </a:pPr>
            <a:r>
              <a:rPr lang="en-US" altLang="de-DE" sz="1200" dirty="0">
                <a:solidFill>
                  <a:schemeClr val="bg1"/>
                </a:solidFill>
                <a:latin typeface="+mn-lt"/>
              </a:rPr>
              <a:t>2. Land </a:t>
            </a:r>
            <a:r>
              <a:rPr lang="en-US" altLang="de-DE" sz="1200" dirty="0">
                <a:solidFill>
                  <a:schemeClr val="bg1"/>
                </a:solidFill>
                <a:latin typeface="+mn-lt"/>
              </a:rPr>
              <a:t>cover</a:t>
            </a:r>
          </a:p>
          <a:p>
            <a:pPr marL="134541" lvl="1" indent="0">
              <a:buClr>
                <a:schemeClr val="tx1"/>
              </a:buClr>
              <a:buNone/>
            </a:pPr>
            <a:r>
              <a:rPr lang="en-US" altLang="de-DE" sz="1200" dirty="0">
                <a:solidFill>
                  <a:schemeClr val="bg1"/>
                </a:solidFill>
                <a:latin typeface="+mn-lt"/>
              </a:rPr>
              <a:t>3. Ortho-imagery</a:t>
            </a:r>
            <a:endParaRPr lang="en-US" altLang="de-DE" sz="1200" dirty="0">
              <a:solidFill>
                <a:schemeClr val="bg1"/>
              </a:solidFill>
              <a:latin typeface="+mn-lt"/>
            </a:endParaRPr>
          </a:p>
          <a:p>
            <a:pPr marL="134541" lvl="1" indent="0">
              <a:buClr>
                <a:schemeClr val="tx1"/>
              </a:buClr>
              <a:buNone/>
            </a:pPr>
            <a:r>
              <a:rPr lang="en-US" altLang="de-DE" sz="1200" dirty="0">
                <a:solidFill>
                  <a:schemeClr val="bg1"/>
                </a:solidFill>
                <a:latin typeface="+mn-lt"/>
              </a:rPr>
              <a:t>4. Geology</a:t>
            </a:r>
            <a:endParaRPr lang="en-US" altLang="de-DE" sz="1200" dirty="0">
              <a:solidFill>
                <a:schemeClr val="bg1"/>
              </a:solidFill>
              <a:latin typeface="+mn-lt"/>
            </a:endParaRPr>
          </a:p>
          <a:p>
            <a:pPr lvl="1"/>
            <a:endParaRPr lang="en-US" altLang="de-DE" sz="1200" i="1" dirty="0">
              <a:solidFill>
                <a:schemeClr val="bg1"/>
              </a:solidFill>
              <a:latin typeface="+mn-lt"/>
            </a:endParaRPr>
          </a:p>
        </p:txBody>
      </p:sp>
    </p:spTree>
    <p:extLst>
      <p:ext uri="{BB962C8B-B14F-4D97-AF65-F5344CB8AC3E}">
        <p14:creationId xmlns:p14="http://schemas.microsoft.com/office/powerpoint/2010/main" val="164501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457200" marR="0" lvl="0" indent="-406400" algn="l" rtl="0">
              <a:lnSpc>
                <a:spcPct val="115000"/>
              </a:lnSpc>
              <a:spcBef>
                <a:spcPts val="0"/>
              </a:spcBef>
              <a:spcAft>
                <a:spcPts val="0"/>
              </a:spcAft>
              <a:buClr>
                <a:srgbClr val="000066"/>
              </a:buClr>
              <a:buSzPts val="2800"/>
              <a:buFont typeface="Tahoma"/>
              <a:buAutoNum type="arabicPeriod"/>
            </a:pPr>
            <a:r>
              <a:rPr lang="de"/>
              <a:t>Allgemein</a:t>
            </a:r>
            <a:r>
              <a:rPr lang="de" sz="2180">
                <a:latin typeface="Roboto"/>
                <a:ea typeface="Roboto"/>
                <a:cs typeface="Roboto"/>
                <a:sym typeface="Roboto"/>
              </a:rPr>
              <a:t> </a:t>
            </a:r>
            <a:endParaRPr sz="3620"/>
          </a:p>
        </p:txBody>
      </p:sp>
      <p:sp>
        <p:nvSpPr>
          <p:cNvPr id="96" name="Google Shape;96;p1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Clr>
                <a:schemeClr val="dk1"/>
              </a:buClr>
              <a:buSzPts val="1100"/>
              <a:buFont typeface="Arial"/>
              <a:buNone/>
            </a:pPr>
            <a:endParaRPr sz="1200" dirty="0">
              <a:solidFill>
                <a:schemeClr val="dk1"/>
              </a:solidFill>
              <a:latin typeface="Roboto"/>
              <a:ea typeface="Roboto"/>
              <a:cs typeface="Roboto"/>
              <a:sym typeface="Roboto"/>
            </a:endParaRPr>
          </a:p>
          <a:p>
            <a:pPr marL="457200" lvl="0" indent="0" algn="l" rtl="0">
              <a:spcBef>
                <a:spcPts val="560"/>
              </a:spcBef>
              <a:spcAft>
                <a:spcPts val="0"/>
              </a:spcAft>
              <a:buNone/>
            </a:pPr>
            <a:endParaRPr sz="1200" dirty="0">
              <a:solidFill>
                <a:schemeClr val="dk1"/>
              </a:solidFill>
              <a:latin typeface="Roboto"/>
              <a:ea typeface="Roboto"/>
              <a:cs typeface="Roboto"/>
              <a:sym typeface="Roboto"/>
            </a:endParaRPr>
          </a:p>
          <a:p>
            <a:pPr marL="457200" lvl="0" indent="-304800" algn="l" rtl="0">
              <a:spcBef>
                <a:spcPts val="56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Ziel: Vergleich von ALKIS- und OSM Daten, insbesondere ein detaillierter Qualitäts- und Aktualitätsvergleich und Identifizierung von Unterschieden.</a:t>
            </a:r>
            <a:endParaRPr sz="1200" dirty="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vier ausgewählte Gebiete in Deutschland Volkertshausen, Steißlingen, Singen, Fellbach (Stuttgart)</a:t>
            </a:r>
            <a:endParaRPr sz="1200" dirty="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Methoden und Werkzeuge: Differenzberechnung, Intersection of Union, Überprüfung der Qualität und Aktualität der Daten, Vergleich von Luftbildern, QGIS und OpenStreetMap Editor</a:t>
            </a:r>
            <a:endParaRPr sz="1200" dirty="0">
              <a:solidFill>
                <a:schemeClr val="dk1"/>
              </a:solidFill>
              <a:latin typeface="Arial"/>
              <a:ea typeface="Arial"/>
              <a:cs typeface="Arial"/>
              <a:sym typeface="Arial"/>
            </a:endParaRPr>
          </a:p>
          <a:p>
            <a:pPr marL="457200" lvl="0" indent="0" algn="l" rtl="0">
              <a:spcBef>
                <a:spcPts val="560"/>
              </a:spcBef>
              <a:spcAft>
                <a:spcPts val="0"/>
              </a:spcAft>
              <a:buNone/>
            </a:pPr>
            <a:endParaRPr sz="1200" dirty="0">
              <a:solidFill>
                <a:schemeClr val="dk1"/>
              </a:solidFill>
              <a:latin typeface="Arial"/>
              <a:ea typeface="Arial"/>
              <a:cs typeface="Arial"/>
              <a:sym typeface="Arial"/>
            </a:endParaRPr>
          </a:p>
          <a:p>
            <a:pPr marL="457200" lvl="0" indent="-304800" algn="l" rtl="0">
              <a:spcBef>
                <a:spcPts val="560"/>
              </a:spcBef>
              <a:spcAft>
                <a:spcPts val="0"/>
              </a:spcAft>
              <a:buClr>
                <a:schemeClr val="dk1"/>
              </a:buClr>
              <a:buSzPts val="1200"/>
              <a:buFont typeface="Arial"/>
              <a:buChar char="●"/>
            </a:pPr>
            <a:r>
              <a:rPr lang="de" sz="1200" dirty="0">
                <a:solidFill>
                  <a:schemeClr val="dk1"/>
                </a:solidFill>
                <a:latin typeface="Arial"/>
                <a:ea typeface="Arial"/>
                <a:cs typeface="Arial"/>
                <a:sym typeface="Arial"/>
              </a:rPr>
              <a:t>Ergebnisse können genutzt werden, um die Genauigkeit und Vollständigkeit der Daten zu bewerten und Verbesserungen vorzunehmen</a:t>
            </a:r>
            <a:endParaRPr sz="1200" dirty="0">
              <a:solidFill>
                <a:schemeClr val="dk1"/>
              </a:solidFill>
              <a:latin typeface="Arial"/>
              <a:ea typeface="Arial"/>
              <a:cs typeface="Arial"/>
              <a:sym typeface="Arial"/>
            </a:endParaRPr>
          </a:p>
          <a:p>
            <a:pPr marL="457200" lvl="0" indent="0" algn="l" rtl="0">
              <a:spcBef>
                <a:spcPts val="560"/>
              </a:spcBef>
              <a:spcAft>
                <a:spcPts val="0"/>
              </a:spcAft>
              <a:buNone/>
            </a:pPr>
            <a:endParaRPr sz="1200" dirty="0">
              <a:latin typeface="Arial"/>
              <a:ea typeface="Arial"/>
              <a:cs typeface="Arial"/>
              <a:sym typeface="Arial"/>
            </a:endParaRPr>
          </a:p>
        </p:txBody>
      </p:sp>
      <p:sp>
        <p:nvSpPr>
          <p:cNvPr id="97" name="Google Shape;97;p16"/>
          <p:cNvSpPr txBox="1"/>
          <p:nvPr/>
        </p:nvSpPr>
        <p:spPr>
          <a:xfrm>
            <a:off x="25500" y="2191450"/>
            <a:ext cx="211500" cy="400200"/>
          </a:xfrm>
          <a:prstGeom prst="rect">
            <a:avLst/>
          </a:prstGeom>
          <a:solidFill>
            <a:srgbClr val="CC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FT_FJB_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2482</Words>
  <Application>Microsoft Office PowerPoint</Application>
  <PresentationFormat>Bildschirmpräsentation (16:9)</PresentationFormat>
  <Paragraphs>392</Paragraphs>
  <Slides>35</Slides>
  <Notes>30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Tahoma</vt:lpstr>
      <vt:lpstr>Arial</vt:lpstr>
      <vt:lpstr>Times New Roman</vt:lpstr>
      <vt:lpstr>Roboto</vt:lpstr>
      <vt:lpstr>Noto Sans</vt:lpstr>
      <vt:lpstr>Calibri</vt:lpstr>
      <vt:lpstr>HFT_FJB_01</vt:lpstr>
      <vt:lpstr>An Investigation into Updating the Building Stock Data for Municipalities in Baden-Württemberg, Germany </vt:lpstr>
      <vt:lpstr>Gliederung </vt:lpstr>
      <vt:lpstr>Relevanz der Daten</vt:lpstr>
      <vt:lpstr>Um welche geht es? I</vt:lpstr>
      <vt:lpstr>Um welche geht es? II</vt:lpstr>
      <vt:lpstr>PowerPoint-Präsentation</vt:lpstr>
      <vt:lpstr>2. Data themes</vt:lpstr>
      <vt:lpstr>INSPIRE Data themes</vt:lpstr>
      <vt:lpstr>Allgemein </vt:lpstr>
      <vt:lpstr>2. Daten </vt:lpstr>
      <vt:lpstr>2. Daten</vt:lpstr>
      <vt:lpstr>3. Vergleichsmethoden</vt:lpstr>
      <vt:lpstr>Analysis Concept</vt:lpstr>
      <vt:lpstr>4. Volkertshausen</vt:lpstr>
      <vt:lpstr>PowerPoint-Präsentation</vt:lpstr>
      <vt:lpstr>PowerPoint-Präsentation</vt:lpstr>
      <vt:lpstr>4. Volkertshausen</vt:lpstr>
      <vt:lpstr>PowerPoint-Präsentation</vt:lpstr>
      <vt:lpstr>5. Steißlingen </vt:lpstr>
      <vt:lpstr>PowerPoint-Präsentation</vt:lpstr>
      <vt:lpstr>5. Steißlingen</vt:lpstr>
      <vt:lpstr>PowerPoint-Präsentation</vt:lpstr>
      <vt:lpstr>5. Steißlingen</vt:lpstr>
      <vt:lpstr>PowerPoint-Präsentation</vt:lpstr>
      <vt:lpstr>6. Singen</vt:lpstr>
      <vt:lpstr>6. Singen</vt:lpstr>
      <vt:lpstr>6. Singen</vt:lpstr>
      <vt:lpstr>6. Singen</vt:lpstr>
      <vt:lpstr>7. Fellbach </vt:lpstr>
      <vt:lpstr>8. Vergleich der Gebiete  </vt:lpstr>
      <vt:lpstr>8. Vergleich der Gebiete </vt:lpstr>
      <vt:lpstr>9. Lageplan</vt:lpstr>
      <vt:lpstr>PowerPoint-Präsentation</vt:lpstr>
      <vt:lpstr> 10. Fazit</vt:lpstr>
      <vt:lpstr>  10. Fazit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into Updating the Building Stock Data for Municipalities in Baden-Württemberg, Germany </dc:title>
  <dc:creator>behr</dc:creator>
  <cp:lastModifiedBy>FJ Behr</cp:lastModifiedBy>
  <cp:revision>10</cp:revision>
  <dcterms:modified xsi:type="dcterms:W3CDTF">2023-06-27T05:45:26Z</dcterms:modified>
</cp:coreProperties>
</file>